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0" r:id="rId3"/>
    <p:sldId id="261" r:id="rId4"/>
    <p:sldId id="257" r:id="rId5"/>
    <p:sldId id="262" r:id="rId6"/>
    <p:sldId id="269" r:id="rId7"/>
    <p:sldId id="265" r:id="rId8"/>
    <p:sldId id="263" r:id="rId9"/>
    <p:sldId id="264" r:id="rId10"/>
    <p:sldId id="258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Proxima Nova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EC5BD6-6107-44D6-A9A8-0CDC2CA01191}">
  <a:tblStyle styleId="{50EC5BD6-6107-44D6-A9A8-0CDC2CA011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63EAEA-C0C8-4B8A-BCD7-A87B350F2B84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3ED033F-CDB4-4F6F-A176-FC818781FD60}">
      <dgm:prSet/>
      <dgm:spPr/>
      <dgm:t>
        <a:bodyPr/>
        <a:lstStyle/>
        <a:p>
          <a:pPr rtl="0"/>
          <a:r>
            <a:rPr lang="fr-FR" b="0" i="0" dirty="0" smtClean="0"/>
            <a:t>Présentation du projet</a:t>
          </a:r>
          <a:endParaRPr lang="fr-FR" dirty="0"/>
        </a:p>
      </dgm:t>
    </dgm:pt>
    <dgm:pt modelId="{63BB220E-FCCA-4588-9DA3-94578FB4AF69}" type="parTrans" cxnId="{FA32048A-3EC4-409F-97A3-5279AB7F94D6}">
      <dgm:prSet/>
      <dgm:spPr/>
      <dgm:t>
        <a:bodyPr/>
        <a:lstStyle/>
        <a:p>
          <a:endParaRPr lang="fr-FR"/>
        </a:p>
      </dgm:t>
    </dgm:pt>
    <dgm:pt modelId="{81F6DDB3-D442-47DB-A4EB-758FCA192A42}" type="sibTrans" cxnId="{FA32048A-3EC4-409F-97A3-5279AB7F94D6}">
      <dgm:prSet/>
      <dgm:spPr/>
      <dgm:t>
        <a:bodyPr/>
        <a:lstStyle/>
        <a:p>
          <a:endParaRPr lang="fr-FR"/>
        </a:p>
      </dgm:t>
    </dgm:pt>
    <dgm:pt modelId="{C6E95591-A4CD-4B19-9A2A-E371717C6AAF}">
      <dgm:prSet/>
      <dgm:spPr/>
      <dgm:t>
        <a:bodyPr/>
        <a:lstStyle/>
        <a:p>
          <a:pPr rtl="0"/>
          <a:r>
            <a:rPr lang="fr-FR" b="0" i="0" dirty="0" smtClean="0"/>
            <a:t>But et utilité du projet</a:t>
          </a:r>
          <a:endParaRPr lang="fr-FR" dirty="0"/>
        </a:p>
      </dgm:t>
    </dgm:pt>
    <dgm:pt modelId="{FE5C76D3-FC65-49E0-B60B-8F9E04E917C6}" type="parTrans" cxnId="{95F6535D-7CC2-4072-AA97-DB0EECB31FDD}">
      <dgm:prSet/>
      <dgm:spPr/>
      <dgm:t>
        <a:bodyPr/>
        <a:lstStyle/>
        <a:p>
          <a:endParaRPr lang="fr-FR"/>
        </a:p>
      </dgm:t>
    </dgm:pt>
    <dgm:pt modelId="{D5D0D421-04EA-4274-B968-1EE7823DC708}" type="sibTrans" cxnId="{95F6535D-7CC2-4072-AA97-DB0EECB31FDD}">
      <dgm:prSet/>
      <dgm:spPr/>
      <dgm:t>
        <a:bodyPr/>
        <a:lstStyle/>
        <a:p>
          <a:endParaRPr lang="fr-FR"/>
        </a:p>
      </dgm:t>
    </dgm:pt>
    <dgm:pt modelId="{E0B16CC4-5161-4332-983C-E3C363BEB608}">
      <dgm:prSet/>
      <dgm:spPr/>
      <dgm:t>
        <a:bodyPr/>
        <a:lstStyle/>
        <a:p>
          <a:pPr rtl="0"/>
          <a:r>
            <a:rPr lang="fr-FR" b="0" i="0" smtClean="0"/>
            <a:t>Méthodes </a:t>
          </a:r>
          <a:r>
            <a:rPr lang="fr-FR" b="0" i="0" dirty="0" smtClean="0"/>
            <a:t>utilisées</a:t>
          </a:r>
          <a:endParaRPr lang="fr-FR" dirty="0"/>
        </a:p>
      </dgm:t>
    </dgm:pt>
    <dgm:pt modelId="{0CB1858A-3E9D-4D00-A373-8D88DCD24295}" type="parTrans" cxnId="{F1292D41-9DE2-4B22-8452-75292B500364}">
      <dgm:prSet/>
      <dgm:spPr/>
      <dgm:t>
        <a:bodyPr/>
        <a:lstStyle/>
        <a:p>
          <a:endParaRPr lang="fr-FR"/>
        </a:p>
      </dgm:t>
    </dgm:pt>
    <dgm:pt modelId="{0671C740-C6A3-4D54-B5F2-83074A809936}" type="sibTrans" cxnId="{F1292D41-9DE2-4B22-8452-75292B500364}">
      <dgm:prSet/>
      <dgm:spPr/>
      <dgm:t>
        <a:bodyPr/>
        <a:lstStyle/>
        <a:p>
          <a:endParaRPr lang="fr-FR"/>
        </a:p>
      </dgm:t>
    </dgm:pt>
    <dgm:pt modelId="{4061E455-F2A2-47E9-8E88-7369CE9E0071}">
      <dgm:prSet/>
      <dgm:spPr/>
      <dgm:t>
        <a:bodyPr/>
        <a:lstStyle/>
        <a:p>
          <a:pPr rtl="0"/>
          <a:r>
            <a:rPr lang="fr-FR" b="0" i="0" smtClean="0"/>
            <a:t>Nos résultats</a:t>
          </a:r>
          <a:endParaRPr lang="fr-FR"/>
        </a:p>
      </dgm:t>
    </dgm:pt>
    <dgm:pt modelId="{DB803D37-96C5-41FA-9FE2-77D8FC9E234B}" type="parTrans" cxnId="{D1761089-25AE-4514-9846-466E0D4EEA3C}">
      <dgm:prSet/>
      <dgm:spPr/>
      <dgm:t>
        <a:bodyPr/>
        <a:lstStyle/>
        <a:p>
          <a:endParaRPr lang="fr-FR"/>
        </a:p>
      </dgm:t>
    </dgm:pt>
    <dgm:pt modelId="{D680656A-6EB1-4A69-893A-0F2940A52E0B}" type="sibTrans" cxnId="{D1761089-25AE-4514-9846-466E0D4EEA3C}">
      <dgm:prSet/>
      <dgm:spPr/>
      <dgm:t>
        <a:bodyPr/>
        <a:lstStyle/>
        <a:p>
          <a:endParaRPr lang="fr-FR"/>
        </a:p>
      </dgm:t>
    </dgm:pt>
    <dgm:pt modelId="{77413ED7-7A7E-4034-87D8-2C851D145821}">
      <dgm:prSet/>
      <dgm:spPr/>
      <dgm:t>
        <a:bodyPr/>
        <a:lstStyle/>
        <a:p>
          <a:pPr rtl="0"/>
          <a:r>
            <a:rPr lang="fr-FR" b="0" i="0" smtClean="0"/>
            <a:t>Difficultés </a:t>
          </a:r>
          <a:r>
            <a:rPr lang="fr-FR" b="0" i="0" dirty="0" smtClean="0"/>
            <a:t>rencontrés </a:t>
          </a:r>
          <a:endParaRPr lang="fr-FR" dirty="0"/>
        </a:p>
      </dgm:t>
    </dgm:pt>
    <dgm:pt modelId="{873E6C1B-A745-4C4C-B3C6-18EE8D19BF40}" type="parTrans" cxnId="{31ADE04B-6C83-498E-A2BD-385822F5043E}">
      <dgm:prSet/>
      <dgm:spPr/>
      <dgm:t>
        <a:bodyPr/>
        <a:lstStyle/>
        <a:p>
          <a:endParaRPr lang="fr-FR"/>
        </a:p>
      </dgm:t>
    </dgm:pt>
    <dgm:pt modelId="{BBB0ECD4-B06B-413E-AD49-1C5FE29DA05C}" type="sibTrans" cxnId="{31ADE04B-6C83-498E-A2BD-385822F5043E}">
      <dgm:prSet/>
      <dgm:spPr/>
      <dgm:t>
        <a:bodyPr/>
        <a:lstStyle/>
        <a:p>
          <a:endParaRPr lang="fr-FR"/>
        </a:p>
      </dgm:t>
    </dgm:pt>
    <dgm:pt modelId="{931D12BB-DE4A-47B7-9D01-4EF9D0CA1D65}">
      <dgm:prSet/>
      <dgm:spPr/>
      <dgm:t>
        <a:bodyPr/>
        <a:lstStyle/>
        <a:p>
          <a:pPr rtl="0"/>
          <a:r>
            <a:rPr lang="fr-FR" b="0" i="0" smtClean="0"/>
            <a:t>Prochaines </a:t>
          </a:r>
          <a:r>
            <a:rPr lang="fr-FR" b="0" i="0" dirty="0" smtClean="0"/>
            <a:t>étapes </a:t>
          </a:r>
          <a:endParaRPr lang="fr-FR" dirty="0"/>
        </a:p>
      </dgm:t>
    </dgm:pt>
    <dgm:pt modelId="{AF968FC9-28BD-4916-A0B7-171991B1068F}" type="parTrans" cxnId="{378F7394-1947-473E-9BC8-77ED5CB8F6FF}">
      <dgm:prSet/>
      <dgm:spPr/>
      <dgm:t>
        <a:bodyPr/>
        <a:lstStyle/>
        <a:p>
          <a:endParaRPr lang="fr-FR"/>
        </a:p>
      </dgm:t>
    </dgm:pt>
    <dgm:pt modelId="{41C82D6B-0474-48C9-9652-AB2CEDF39C11}" type="sibTrans" cxnId="{378F7394-1947-473E-9BC8-77ED5CB8F6FF}">
      <dgm:prSet/>
      <dgm:spPr/>
      <dgm:t>
        <a:bodyPr/>
        <a:lstStyle/>
        <a:p>
          <a:endParaRPr lang="fr-FR"/>
        </a:p>
      </dgm:t>
    </dgm:pt>
    <dgm:pt modelId="{D8A185CC-645B-4B49-8B46-8537B0F2279D}" type="pres">
      <dgm:prSet presAssocID="{0463EAEA-C0C8-4B8A-BCD7-A87B350F2B8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439CC34-97DD-42C8-82CA-F3B153701A90}" type="pres">
      <dgm:prSet presAssocID="{0463EAEA-C0C8-4B8A-BCD7-A87B350F2B84}" presName="arrow" presStyleLbl="bgShp" presStyleIdx="0" presStyleCnt="1"/>
      <dgm:spPr/>
    </dgm:pt>
    <dgm:pt modelId="{D3E2B60A-4952-4286-9565-EF0AE310DE10}" type="pres">
      <dgm:prSet presAssocID="{0463EAEA-C0C8-4B8A-BCD7-A87B350F2B84}" presName="points" presStyleCnt="0"/>
      <dgm:spPr/>
    </dgm:pt>
    <dgm:pt modelId="{44A6CB95-322D-494F-9AEC-DB988E4F430E}" type="pres">
      <dgm:prSet presAssocID="{A3ED033F-CDB4-4F6F-A176-FC818781FD60}" presName="compositeA" presStyleCnt="0"/>
      <dgm:spPr/>
    </dgm:pt>
    <dgm:pt modelId="{A15AF190-DF81-4643-B3D0-4C54E2CF6744}" type="pres">
      <dgm:prSet presAssocID="{A3ED033F-CDB4-4F6F-A176-FC818781FD60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23C679-EF16-49F6-BDEE-64022D344895}" type="pres">
      <dgm:prSet presAssocID="{A3ED033F-CDB4-4F6F-A176-FC818781FD60}" presName="circleA" presStyleLbl="node1" presStyleIdx="0" presStyleCnt="6"/>
      <dgm:spPr/>
    </dgm:pt>
    <dgm:pt modelId="{53BCDE12-D864-4C83-B90B-BA043358495F}" type="pres">
      <dgm:prSet presAssocID="{A3ED033F-CDB4-4F6F-A176-FC818781FD60}" presName="spaceA" presStyleCnt="0"/>
      <dgm:spPr/>
    </dgm:pt>
    <dgm:pt modelId="{87021E9B-7371-4C42-A199-7CDCE1868104}" type="pres">
      <dgm:prSet presAssocID="{81F6DDB3-D442-47DB-A4EB-758FCA192A42}" presName="space" presStyleCnt="0"/>
      <dgm:spPr/>
    </dgm:pt>
    <dgm:pt modelId="{AC2BC2B0-BCE6-4714-A23E-FEB1F29CDEF7}" type="pres">
      <dgm:prSet presAssocID="{C6E95591-A4CD-4B19-9A2A-E371717C6AAF}" presName="compositeB" presStyleCnt="0"/>
      <dgm:spPr/>
    </dgm:pt>
    <dgm:pt modelId="{4F5CC1D3-03B2-44CC-9BD0-D059A08234ED}" type="pres">
      <dgm:prSet presAssocID="{C6E95591-A4CD-4B19-9A2A-E371717C6AAF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6835AE5-EB11-4671-A9FA-29D835B9F626}" type="pres">
      <dgm:prSet presAssocID="{C6E95591-A4CD-4B19-9A2A-E371717C6AAF}" presName="circleB" presStyleLbl="node1" presStyleIdx="1" presStyleCnt="6"/>
      <dgm:spPr/>
    </dgm:pt>
    <dgm:pt modelId="{A6D4A7AE-08EC-482C-9A98-289DCC4BE60E}" type="pres">
      <dgm:prSet presAssocID="{C6E95591-A4CD-4B19-9A2A-E371717C6AAF}" presName="spaceB" presStyleCnt="0"/>
      <dgm:spPr/>
    </dgm:pt>
    <dgm:pt modelId="{FD3B1A4D-DC25-4230-B053-63A47F539DF2}" type="pres">
      <dgm:prSet presAssocID="{D5D0D421-04EA-4274-B968-1EE7823DC708}" presName="space" presStyleCnt="0"/>
      <dgm:spPr/>
    </dgm:pt>
    <dgm:pt modelId="{41BA454A-B66E-43A8-98A3-D7214D3AF6A2}" type="pres">
      <dgm:prSet presAssocID="{E0B16CC4-5161-4332-983C-E3C363BEB608}" presName="compositeA" presStyleCnt="0"/>
      <dgm:spPr/>
    </dgm:pt>
    <dgm:pt modelId="{4F787243-4636-4E16-B4B4-848A0FDD5155}" type="pres">
      <dgm:prSet presAssocID="{E0B16CC4-5161-4332-983C-E3C363BEB608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7BAF80-D386-40CE-844C-CC5751894B94}" type="pres">
      <dgm:prSet presAssocID="{E0B16CC4-5161-4332-983C-E3C363BEB608}" presName="circleA" presStyleLbl="node1" presStyleIdx="2" presStyleCnt="6"/>
      <dgm:spPr/>
    </dgm:pt>
    <dgm:pt modelId="{E0158CA2-C280-4B33-B127-69F2CA9429DF}" type="pres">
      <dgm:prSet presAssocID="{E0B16CC4-5161-4332-983C-E3C363BEB608}" presName="spaceA" presStyleCnt="0"/>
      <dgm:spPr/>
    </dgm:pt>
    <dgm:pt modelId="{72309587-BB0C-40BA-9372-7717A19B6D5E}" type="pres">
      <dgm:prSet presAssocID="{0671C740-C6A3-4D54-B5F2-83074A809936}" presName="space" presStyleCnt="0"/>
      <dgm:spPr/>
    </dgm:pt>
    <dgm:pt modelId="{20A89AEF-5297-43C1-9248-209C7CFA2DC3}" type="pres">
      <dgm:prSet presAssocID="{4061E455-F2A2-47E9-8E88-7369CE9E0071}" presName="compositeB" presStyleCnt="0"/>
      <dgm:spPr/>
    </dgm:pt>
    <dgm:pt modelId="{119C6BA7-1D26-459F-9D97-6B8B5B57E303}" type="pres">
      <dgm:prSet presAssocID="{4061E455-F2A2-47E9-8E88-7369CE9E0071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B0F09F5-E6B6-4CD1-A64F-FEEA378DCD65}" type="pres">
      <dgm:prSet presAssocID="{4061E455-F2A2-47E9-8E88-7369CE9E0071}" presName="circleB" presStyleLbl="node1" presStyleIdx="3" presStyleCnt="6"/>
      <dgm:spPr/>
    </dgm:pt>
    <dgm:pt modelId="{FEE36613-4ED4-4FF3-ADAE-651ED2CFCB67}" type="pres">
      <dgm:prSet presAssocID="{4061E455-F2A2-47E9-8E88-7369CE9E0071}" presName="spaceB" presStyleCnt="0"/>
      <dgm:spPr/>
    </dgm:pt>
    <dgm:pt modelId="{18F45EAE-5705-4D30-A2BE-005EE8CE337F}" type="pres">
      <dgm:prSet presAssocID="{D680656A-6EB1-4A69-893A-0F2940A52E0B}" presName="space" presStyleCnt="0"/>
      <dgm:spPr/>
    </dgm:pt>
    <dgm:pt modelId="{78A14A1F-5E7C-4301-8A57-1289265C9C18}" type="pres">
      <dgm:prSet presAssocID="{77413ED7-7A7E-4034-87D8-2C851D145821}" presName="compositeA" presStyleCnt="0"/>
      <dgm:spPr/>
    </dgm:pt>
    <dgm:pt modelId="{ABBE88DA-1AC0-454A-A957-B6BE1194FA90}" type="pres">
      <dgm:prSet presAssocID="{77413ED7-7A7E-4034-87D8-2C851D145821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A49CF9-269B-4574-BF71-C91452CA556A}" type="pres">
      <dgm:prSet presAssocID="{77413ED7-7A7E-4034-87D8-2C851D145821}" presName="circleA" presStyleLbl="node1" presStyleIdx="4" presStyleCnt="6"/>
      <dgm:spPr/>
    </dgm:pt>
    <dgm:pt modelId="{F637EB3C-F85C-4ED5-B136-CECD19FA2A6D}" type="pres">
      <dgm:prSet presAssocID="{77413ED7-7A7E-4034-87D8-2C851D145821}" presName="spaceA" presStyleCnt="0"/>
      <dgm:spPr/>
    </dgm:pt>
    <dgm:pt modelId="{C7D18C04-9CD8-406A-847A-52FC3CB5ACE9}" type="pres">
      <dgm:prSet presAssocID="{BBB0ECD4-B06B-413E-AD49-1C5FE29DA05C}" presName="space" presStyleCnt="0"/>
      <dgm:spPr/>
    </dgm:pt>
    <dgm:pt modelId="{F6C2388F-9D59-4D0C-A4E2-6394D8E54B38}" type="pres">
      <dgm:prSet presAssocID="{931D12BB-DE4A-47B7-9D01-4EF9D0CA1D65}" presName="compositeB" presStyleCnt="0"/>
      <dgm:spPr/>
    </dgm:pt>
    <dgm:pt modelId="{9C4BFD99-385B-4CDB-AB43-FDCB054D515D}" type="pres">
      <dgm:prSet presAssocID="{931D12BB-DE4A-47B7-9D01-4EF9D0CA1D65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9891558-2B4E-41FD-A5C3-8EBA8032F4BF}" type="pres">
      <dgm:prSet presAssocID="{931D12BB-DE4A-47B7-9D01-4EF9D0CA1D65}" presName="circleB" presStyleLbl="node1" presStyleIdx="5" presStyleCnt="6"/>
      <dgm:spPr/>
    </dgm:pt>
    <dgm:pt modelId="{F1D8C3BE-A97D-445D-9594-126785F33F8D}" type="pres">
      <dgm:prSet presAssocID="{931D12BB-DE4A-47B7-9D01-4EF9D0CA1D65}" presName="spaceB" presStyleCnt="0"/>
      <dgm:spPr/>
    </dgm:pt>
  </dgm:ptLst>
  <dgm:cxnLst>
    <dgm:cxn modelId="{2DC3DE27-96D8-4BC9-8D03-4D66645C8F32}" type="presOf" srcId="{4061E455-F2A2-47E9-8E88-7369CE9E0071}" destId="{119C6BA7-1D26-459F-9D97-6B8B5B57E303}" srcOrd="0" destOrd="0" presId="urn:microsoft.com/office/officeart/2005/8/layout/hProcess11"/>
    <dgm:cxn modelId="{65DF5CF1-A600-49FF-B804-18FABF3AEDA1}" type="presOf" srcId="{0463EAEA-C0C8-4B8A-BCD7-A87B350F2B84}" destId="{D8A185CC-645B-4B49-8B46-8537B0F2279D}" srcOrd="0" destOrd="0" presId="urn:microsoft.com/office/officeart/2005/8/layout/hProcess11"/>
    <dgm:cxn modelId="{31ADE04B-6C83-498E-A2BD-385822F5043E}" srcId="{0463EAEA-C0C8-4B8A-BCD7-A87B350F2B84}" destId="{77413ED7-7A7E-4034-87D8-2C851D145821}" srcOrd="4" destOrd="0" parTransId="{873E6C1B-A745-4C4C-B3C6-18EE8D19BF40}" sibTransId="{BBB0ECD4-B06B-413E-AD49-1C5FE29DA05C}"/>
    <dgm:cxn modelId="{F2E01C99-00A0-4FA5-8696-4050CA44BF35}" type="presOf" srcId="{931D12BB-DE4A-47B7-9D01-4EF9D0CA1D65}" destId="{9C4BFD99-385B-4CDB-AB43-FDCB054D515D}" srcOrd="0" destOrd="0" presId="urn:microsoft.com/office/officeart/2005/8/layout/hProcess11"/>
    <dgm:cxn modelId="{D1761089-25AE-4514-9846-466E0D4EEA3C}" srcId="{0463EAEA-C0C8-4B8A-BCD7-A87B350F2B84}" destId="{4061E455-F2A2-47E9-8E88-7369CE9E0071}" srcOrd="3" destOrd="0" parTransId="{DB803D37-96C5-41FA-9FE2-77D8FC9E234B}" sibTransId="{D680656A-6EB1-4A69-893A-0F2940A52E0B}"/>
    <dgm:cxn modelId="{F60E0A03-793F-4BA3-891C-ABBA42F511E8}" type="presOf" srcId="{A3ED033F-CDB4-4F6F-A176-FC818781FD60}" destId="{A15AF190-DF81-4643-B3D0-4C54E2CF6744}" srcOrd="0" destOrd="0" presId="urn:microsoft.com/office/officeart/2005/8/layout/hProcess11"/>
    <dgm:cxn modelId="{95F6535D-7CC2-4072-AA97-DB0EECB31FDD}" srcId="{0463EAEA-C0C8-4B8A-BCD7-A87B350F2B84}" destId="{C6E95591-A4CD-4B19-9A2A-E371717C6AAF}" srcOrd="1" destOrd="0" parTransId="{FE5C76D3-FC65-49E0-B60B-8F9E04E917C6}" sibTransId="{D5D0D421-04EA-4274-B968-1EE7823DC708}"/>
    <dgm:cxn modelId="{378F7394-1947-473E-9BC8-77ED5CB8F6FF}" srcId="{0463EAEA-C0C8-4B8A-BCD7-A87B350F2B84}" destId="{931D12BB-DE4A-47B7-9D01-4EF9D0CA1D65}" srcOrd="5" destOrd="0" parTransId="{AF968FC9-28BD-4916-A0B7-171991B1068F}" sibTransId="{41C82D6B-0474-48C9-9652-AB2CEDF39C11}"/>
    <dgm:cxn modelId="{FA32048A-3EC4-409F-97A3-5279AB7F94D6}" srcId="{0463EAEA-C0C8-4B8A-BCD7-A87B350F2B84}" destId="{A3ED033F-CDB4-4F6F-A176-FC818781FD60}" srcOrd="0" destOrd="0" parTransId="{63BB220E-FCCA-4588-9DA3-94578FB4AF69}" sibTransId="{81F6DDB3-D442-47DB-A4EB-758FCA192A42}"/>
    <dgm:cxn modelId="{C4452705-AE53-4CED-9391-EFA27E8B8D90}" type="presOf" srcId="{77413ED7-7A7E-4034-87D8-2C851D145821}" destId="{ABBE88DA-1AC0-454A-A957-B6BE1194FA90}" srcOrd="0" destOrd="0" presId="urn:microsoft.com/office/officeart/2005/8/layout/hProcess11"/>
    <dgm:cxn modelId="{F1292D41-9DE2-4B22-8452-75292B500364}" srcId="{0463EAEA-C0C8-4B8A-BCD7-A87B350F2B84}" destId="{E0B16CC4-5161-4332-983C-E3C363BEB608}" srcOrd="2" destOrd="0" parTransId="{0CB1858A-3E9D-4D00-A373-8D88DCD24295}" sibTransId="{0671C740-C6A3-4D54-B5F2-83074A809936}"/>
    <dgm:cxn modelId="{665E38BE-8D4B-40AF-A44F-D03ACE9E8958}" type="presOf" srcId="{E0B16CC4-5161-4332-983C-E3C363BEB608}" destId="{4F787243-4636-4E16-B4B4-848A0FDD5155}" srcOrd="0" destOrd="0" presId="urn:microsoft.com/office/officeart/2005/8/layout/hProcess11"/>
    <dgm:cxn modelId="{06F13F2F-2CA1-4303-B6F5-E1F6055D7FC7}" type="presOf" srcId="{C6E95591-A4CD-4B19-9A2A-E371717C6AAF}" destId="{4F5CC1D3-03B2-44CC-9BD0-D059A08234ED}" srcOrd="0" destOrd="0" presId="urn:microsoft.com/office/officeart/2005/8/layout/hProcess11"/>
    <dgm:cxn modelId="{B1941D46-EC18-4DB0-95CF-59DD86B8ADD6}" type="presParOf" srcId="{D8A185CC-645B-4B49-8B46-8537B0F2279D}" destId="{1439CC34-97DD-42C8-82CA-F3B153701A90}" srcOrd="0" destOrd="0" presId="urn:microsoft.com/office/officeart/2005/8/layout/hProcess11"/>
    <dgm:cxn modelId="{C5CF3667-7657-4DE2-8164-D8FF9E345804}" type="presParOf" srcId="{D8A185CC-645B-4B49-8B46-8537B0F2279D}" destId="{D3E2B60A-4952-4286-9565-EF0AE310DE10}" srcOrd="1" destOrd="0" presId="urn:microsoft.com/office/officeart/2005/8/layout/hProcess11"/>
    <dgm:cxn modelId="{A63B2ABB-0C09-4752-91B9-AD260E243B18}" type="presParOf" srcId="{D3E2B60A-4952-4286-9565-EF0AE310DE10}" destId="{44A6CB95-322D-494F-9AEC-DB988E4F430E}" srcOrd="0" destOrd="0" presId="urn:microsoft.com/office/officeart/2005/8/layout/hProcess11"/>
    <dgm:cxn modelId="{19F58654-2726-44AF-A3EA-541FBF834BBF}" type="presParOf" srcId="{44A6CB95-322D-494F-9AEC-DB988E4F430E}" destId="{A15AF190-DF81-4643-B3D0-4C54E2CF6744}" srcOrd="0" destOrd="0" presId="urn:microsoft.com/office/officeart/2005/8/layout/hProcess11"/>
    <dgm:cxn modelId="{3FC28C8A-929A-4F02-858B-E41C9EF83B15}" type="presParOf" srcId="{44A6CB95-322D-494F-9AEC-DB988E4F430E}" destId="{C623C679-EF16-49F6-BDEE-64022D344895}" srcOrd="1" destOrd="0" presId="urn:microsoft.com/office/officeart/2005/8/layout/hProcess11"/>
    <dgm:cxn modelId="{F36B39D1-4DDF-4B9F-BDAE-E56F06BE36B2}" type="presParOf" srcId="{44A6CB95-322D-494F-9AEC-DB988E4F430E}" destId="{53BCDE12-D864-4C83-B90B-BA043358495F}" srcOrd="2" destOrd="0" presId="urn:microsoft.com/office/officeart/2005/8/layout/hProcess11"/>
    <dgm:cxn modelId="{0ADE8CBB-A8C2-4F3A-923C-0BCF949FA4C8}" type="presParOf" srcId="{D3E2B60A-4952-4286-9565-EF0AE310DE10}" destId="{87021E9B-7371-4C42-A199-7CDCE1868104}" srcOrd="1" destOrd="0" presId="urn:microsoft.com/office/officeart/2005/8/layout/hProcess11"/>
    <dgm:cxn modelId="{9775E368-70D2-4EAB-9494-56EA99B3831A}" type="presParOf" srcId="{D3E2B60A-4952-4286-9565-EF0AE310DE10}" destId="{AC2BC2B0-BCE6-4714-A23E-FEB1F29CDEF7}" srcOrd="2" destOrd="0" presId="urn:microsoft.com/office/officeart/2005/8/layout/hProcess11"/>
    <dgm:cxn modelId="{A011BE40-88DA-4A25-B858-10AE86223D17}" type="presParOf" srcId="{AC2BC2B0-BCE6-4714-A23E-FEB1F29CDEF7}" destId="{4F5CC1D3-03B2-44CC-9BD0-D059A08234ED}" srcOrd="0" destOrd="0" presId="urn:microsoft.com/office/officeart/2005/8/layout/hProcess11"/>
    <dgm:cxn modelId="{53763DD3-D6A9-4DE9-B6D5-3B39BF42DA6B}" type="presParOf" srcId="{AC2BC2B0-BCE6-4714-A23E-FEB1F29CDEF7}" destId="{76835AE5-EB11-4671-A9FA-29D835B9F626}" srcOrd="1" destOrd="0" presId="urn:microsoft.com/office/officeart/2005/8/layout/hProcess11"/>
    <dgm:cxn modelId="{E58B93A3-D625-4B7B-A9F8-EBB0D8510299}" type="presParOf" srcId="{AC2BC2B0-BCE6-4714-A23E-FEB1F29CDEF7}" destId="{A6D4A7AE-08EC-482C-9A98-289DCC4BE60E}" srcOrd="2" destOrd="0" presId="urn:microsoft.com/office/officeart/2005/8/layout/hProcess11"/>
    <dgm:cxn modelId="{AF1F7B58-BD0C-430D-86FB-1FACBC23714E}" type="presParOf" srcId="{D3E2B60A-4952-4286-9565-EF0AE310DE10}" destId="{FD3B1A4D-DC25-4230-B053-63A47F539DF2}" srcOrd="3" destOrd="0" presId="urn:microsoft.com/office/officeart/2005/8/layout/hProcess11"/>
    <dgm:cxn modelId="{3C5657EC-DC97-4139-B96F-7FF1625ED3ED}" type="presParOf" srcId="{D3E2B60A-4952-4286-9565-EF0AE310DE10}" destId="{41BA454A-B66E-43A8-98A3-D7214D3AF6A2}" srcOrd="4" destOrd="0" presId="urn:microsoft.com/office/officeart/2005/8/layout/hProcess11"/>
    <dgm:cxn modelId="{F915AE93-9D03-4BA3-9124-7A5A4116944A}" type="presParOf" srcId="{41BA454A-B66E-43A8-98A3-D7214D3AF6A2}" destId="{4F787243-4636-4E16-B4B4-848A0FDD5155}" srcOrd="0" destOrd="0" presId="urn:microsoft.com/office/officeart/2005/8/layout/hProcess11"/>
    <dgm:cxn modelId="{0F9CFD7C-5F2B-44D9-8890-B1D8C9F8F371}" type="presParOf" srcId="{41BA454A-B66E-43A8-98A3-D7214D3AF6A2}" destId="{187BAF80-D386-40CE-844C-CC5751894B94}" srcOrd="1" destOrd="0" presId="urn:microsoft.com/office/officeart/2005/8/layout/hProcess11"/>
    <dgm:cxn modelId="{175EAB53-CC4C-4CD6-B6F5-0B3DD4DCB4F4}" type="presParOf" srcId="{41BA454A-B66E-43A8-98A3-D7214D3AF6A2}" destId="{E0158CA2-C280-4B33-B127-69F2CA9429DF}" srcOrd="2" destOrd="0" presId="urn:microsoft.com/office/officeart/2005/8/layout/hProcess11"/>
    <dgm:cxn modelId="{BBE57EDC-DAE0-4ACE-A8D1-225E806CE809}" type="presParOf" srcId="{D3E2B60A-4952-4286-9565-EF0AE310DE10}" destId="{72309587-BB0C-40BA-9372-7717A19B6D5E}" srcOrd="5" destOrd="0" presId="urn:microsoft.com/office/officeart/2005/8/layout/hProcess11"/>
    <dgm:cxn modelId="{10BB3010-858A-4592-A931-487A89D5ACF9}" type="presParOf" srcId="{D3E2B60A-4952-4286-9565-EF0AE310DE10}" destId="{20A89AEF-5297-43C1-9248-209C7CFA2DC3}" srcOrd="6" destOrd="0" presId="urn:microsoft.com/office/officeart/2005/8/layout/hProcess11"/>
    <dgm:cxn modelId="{6FD2D988-2BD2-4DB2-94B2-14922ABD1BCB}" type="presParOf" srcId="{20A89AEF-5297-43C1-9248-209C7CFA2DC3}" destId="{119C6BA7-1D26-459F-9D97-6B8B5B57E303}" srcOrd="0" destOrd="0" presId="urn:microsoft.com/office/officeart/2005/8/layout/hProcess11"/>
    <dgm:cxn modelId="{E52AA3D5-4110-4CBB-B997-AA65BAF80EB4}" type="presParOf" srcId="{20A89AEF-5297-43C1-9248-209C7CFA2DC3}" destId="{7B0F09F5-E6B6-4CD1-A64F-FEEA378DCD65}" srcOrd="1" destOrd="0" presId="urn:microsoft.com/office/officeart/2005/8/layout/hProcess11"/>
    <dgm:cxn modelId="{5BC6F12E-BCE0-4CEB-AC0D-4B1F64DCB46C}" type="presParOf" srcId="{20A89AEF-5297-43C1-9248-209C7CFA2DC3}" destId="{FEE36613-4ED4-4FF3-ADAE-651ED2CFCB67}" srcOrd="2" destOrd="0" presId="urn:microsoft.com/office/officeart/2005/8/layout/hProcess11"/>
    <dgm:cxn modelId="{2F144402-65A8-4726-8214-72FEDD32F00C}" type="presParOf" srcId="{D3E2B60A-4952-4286-9565-EF0AE310DE10}" destId="{18F45EAE-5705-4D30-A2BE-005EE8CE337F}" srcOrd="7" destOrd="0" presId="urn:microsoft.com/office/officeart/2005/8/layout/hProcess11"/>
    <dgm:cxn modelId="{2B93ED1B-A29A-4CEE-B0C7-56DDE9F3E4B7}" type="presParOf" srcId="{D3E2B60A-4952-4286-9565-EF0AE310DE10}" destId="{78A14A1F-5E7C-4301-8A57-1289265C9C18}" srcOrd="8" destOrd="0" presId="urn:microsoft.com/office/officeart/2005/8/layout/hProcess11"/>
    <dgm:cxn modelId="{B5CA285C-025B-4F8D-A0BA-40C75C456FBD}" type="presParOf" srcId="{78A14A1F-5E7C-4301-8A57-1289265C9C18}" destId="{ABBE88DA-1AC0-454A-A957-B6BE1194FA90}" srcOrd="0" destOrd="0" presId="urn:microsoft.com/office/officeart/2005/8/layout/hProcess11"/>
    <dgm:cxn modelId="{35D1D9E9-C50A-4066-B6DF-C43B4C1AEA13}" type="presParOf" srcId="{78A14A1F-5E7C-4301-8A57-1289265C9C18}" destId="{95A49CF9-269B-4574-BF71-C91452CA556A}" srcOrd="1" destOrd="0" presId="urn:microsoft.com/office/officeart/2005/8/layout/hProcess11"/>
    <dgm:cxn modelId="{202FAA3B-0F95-45CA-84BE-4B5376CF898D}" type="presParOf" srcId="{78A14A1F-5E7C-4301-8A57-1289265C9C18}" destId="{F637EB3C-F85C-4ED5-B136-CECD19FA2A6D}" srcOrd="2" destOrd="0" presId="urn:microsoft.com/office/officeart/2005/8/layout/hProcess11"/>
    <dgm:cxn modelId="{B1DB4324-3FE0-4E77-A752-488F7966A1BE}" type="presParOf" srcId="{D3E2B60A-4952-4286-9565-EF0AE310DE10}" destId="{C7D18C04-9CD8-406A-847A-52FC3CB5ACE9}" srcOrd="9" destOrd="0" presId="urn:microsoft.com/office/officeart/2005/8/layout/hProcess11"/>
    <dgm:cxn modelId="{AB1CDEBD-4910-4F35-9FAC-06C83C64ADF3}" type="presParOf" srcId="{D3E2B60A-4952-4286-9565-EF0AE310DE10}" destId="{F6C2388F-9D59-4D0C-A4E2-6394D8E54B38}" srcOrd="10" destOrd="0" presId="urn:microsoft.com/office/officeart/2005/8/layout/hProcess11"/>
    <dgm:cxn modelId="{CE98B51F-19E1-40AA-8F60-EAF5370746A9}" type="presParOf" srcId="{F6C2388F-9D59-4D0C-A4E2-6394D8E54B38}" destId="{9C4BFD99-385B-4CDB-AB43-FDCB054D515D}" srcOrd="0" destOrd="0" presId="urn:microsoft.com/office/officeart/2005/8/layout/hProcess11"/>
    <dgm:cxn modelId="{38F7CB06-8930-41A7-B507-29A78C705E9C}" type="presParOf" srcId="{F6C2388F-9D59-4D0C-A4E2-6394D8E54B38}" destId="{69891558-2B4E-41FD-A5C3-8EBA8032F4BF}" srcOrd="1" destOrd="0" presId="urn:microsoft.com/office/officeart/2005/8/layout/hProcess11"/>
    <dgm:cxn modelId="{EA63E0E1-02B2-435E-AB98-EC6F16FF887E}" type="presParOf" srcId="{F6C2388F-9D59-4D0C-A4E2-6394D8E54B38}" destId="{F1D8C3BE-A97D-445D-9594-126785F33F8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2E0B95-825A-4E87-935D-9EBE1332F08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54BD03F-9E9E-4A64-848A-504465544CDC}">
      <dgm:prSet/>
      <dgm:spPr/>
      <dgm:t>
        <a:bodyPr/>
        <a:lstStyle/>
        <a:p>
          <a:pPr rtl="0"/>
          <a:r>
            <a:rPr lang="fr-FR" b="0" i="0" dirty="0" smtClean="0"/>
            <a:t>L’automobile : les voitures allemandes ( BMW, Audi, Mercedes-Benz,…)</a:t>
          </a:r>
          <a:endParaRPr lang="fr-FR" dirty="0"/>
        </a:p>
      </dgm:t>
    </dgm:pt>
    <dgm:pt modelId="{16F23753-45DE-4A22-B4E9-1F9092370669}" type="parTrans" cxnId="{B5D992B9-2E73-4BC3-828A-0FC5096EA6AB}">
      <dgm:prSet/>
      <dgm:spPr/>
      <dgm:t>
        <a:bodyPr/>
        <a:lstStyle/>
        <a:p>
          <a:endParaRPr lang="fr-FR"/>
        </a:p>
      </dgm:t>
    </dgm:pt>
    <dgm:pt modelId="{98C497BB-37D5-4809-9026-3068F9857C73}" type="sibTrans" cxnId="{B5D992B9-2E73-4BC3-828A-0FC5096EA6AB}">
      <dgm:prSet/>
      <dgm:spPr/>
      <dgm:t>
        <a:bodyPr/>
        <a:lstStyle/>
        <a:p>
          <a:endParaRPr lang="fr-FR"/>
        </a:p>
      </dgm:t>
    </dgm:pt>
    <dgm:pt modelId="{07C06E65-CDD3-41B3-983D-59B4E2C6C8D1}">
      <dgm:prSet/>
      <dgm:spPr/>
      <dgm:t>
        <a:bodyPr/>
        <a:lstStyle/>
        <a:p>
          <a:pPr rtl="0"/>
          <a:endParaRPr lang="fr-FR" dirty="0"/>
        </a:p>
      </dgm:t>
    </dgm:pt>
    <dgm:pt modelId="{9A9AC490-9C38-4CB6-A126-CE41509900D4}" type="parTrans" cxnId="{4B43EA67-2B0E-44FE-90C8-C328DFF461BD}">
      <dgm:prSet/>
      <dgm:spPr/>
      <dgm:t>
        <a:bodyPr/>
        <a:lstStyle/>
        <a:p>
          <a:endParaRPr lang="fr-FR"/>
        </a:p>
      </dgm:t>
    </dgm:pt>
    <dgm:pt modelId="{7BD4522C-3D3A-40D9-AA77-4413A586B4FD}" type="sibTrans" cxnId="{4B43EA67-2B0E-44FE-90C8-C328DFF461BD}">
      <dgm:prSet/>
      <dgm:spPr/>
      <dgm:t>
        <a:bodyPr/>
        <a:lstStyle/>
        <a:p>
          <a:endParaRPr lang="fr-FR"/>
        </a:p>
      </dgm:t>
    </dgm:pt>
    <dgm:pt modelId="{22668EE0-09EC-4039-8082-9F160BBFEE54}" type="pres">
      <dgm:prSet presAssocID="{0F2E0B95-825A-4E87-935D-9EBE1332F0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B9D7DC1-3A6B-4449-8103-1CBAE6C19F3C}" type="pres">
      <dgm:prSet presAssocID="{954BD03F-9E9E-4A64-848A-504465544CD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3DE9422-02F3-4956-B095-5B69EA777C41}" type="pres">
      <dgm:prSet presAssocID="{98C497BB-37D5-4809-9026-3068F9857C73}" presName="sibTrans" presStyleLbl="sibTrans2D1" presStyleIdx="0" presStyleCnt="1"/>
      <dgm:spPr/>
      <dgm:t>
        <a:bodyPr/>
        <a:lstStyle/>
        <a:p>
          <a:endParaRPr lang="fr-FR"/>
        </a:p>
      </dgm:t>
    </dgm:pt>
    <dgm:pt modelId="{2E5A9EBA-06EF-41EF-8399-1F06193D7865}" type="pres">
      <dgm:prSet presAssocID="{98C497BB-37D5-4809-9026-3068F9857C73}" presName="connectorText" presStyleLbl="sibTrans2D1" presStyleIdx="0" presStyleCnt="1"/>
      <dgm:spPr/>
      <dgm:t>
        <a:bodyPr/>
        <a:lstStyle/>
        <a:p>
          <a:endParaRPr lang="fr-FR"/>
        </a:p>
      </dgm:t>
    </dgm:pt>
    <dgm:pt modelId="{84974E10-2F76-4990-81FD-1A20DF4696AA}" type="pres">
      <dgm:prSet presAssocID="{07C06E65-CDD3-41B3-983D-59B4E2C6C8D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FC5195A-C7B6-41F8-8599-D6B491851EF3}" type="presOf" srcId="{98C497BB-37D5-4809-9026-3068F9857C73}" destId="{A3DE9422-02F3-4956-B095-5B69EA777C41}" srcOrd="0" destOrd="0" presId="urn:microsoft.com/office/officeart/2005/8/layout/process1"/>
    <dgm:cxn modelId="{8C0E70CC-DD36-4DB7-A971-7B5E7487C33E}" type="presOf" srcId="{954BD03F-9E9E-4A64-848A-504465544CDC}" destId="{9B9D7DC1-3A6B-4449-8103-1CBAE6C19F3C}" srcOrd="0" destOrd="0" presId="urn:microsoft.com/office/officeart/2005/8/layout/process1"/>
    <dgm:cxn modelId="{4B43EA67-2B0E-44FE-90C8-C328DFF461BD}" srcId="{0F2E0B95-825A-4E87-935D-9EBE1332F083}" destId="{07C06E65-CDD3-41B3-983D-59B4E2C6C8D1}" srcOrd="1" destOrd="0" parTransId="{9A9AC490-9C38-4CB6-A126-CE41509900D4}" sibTransId="{7BD4522C-3D3A-40D9-AA77-4413A586B4FD}"/>
    <dgm:cxn modelId="{11DDFE90-F2E7-43AF-BE2F-73FB7CB87389}" type="presOf" srcId="{98C497BB-37D5-4809-9026-3068F9857C73}" destId="{2E5A9EBA-06EF-41EF-8399-1F06193D7865}" srcOrd="1" destOrd="0" presId="urn:microsoft.com/office/officeart/2005/8/layout/process1"/>
    <dgm:cxn modelId="{E76607E9-6F52-48D8-A4CC-C5DDE79B22A1}" type="presOf" srcId="{0F2E0B95-825A-4E87-935D-9EBE1332F083}" destId="{22668EE0-09EC-4039-8082-9F160BBFEE54}" srcOrd="0" destOrd="0" presId="urn:microsoft.com/office/officeart/2005/8/layout/process1"/>
    <dgm:cxn modelId="{B5D992B9-2E73-4BC3-828A-0FC5096EA6AB}" srcId="{0F2E0B95-825A-4E87-935D-9EBE1332F083}" destId="{954BD03F-9E9E-4A64-848A-504465544CDC}" srcOrd="0" destOrd="0" parTransId="{16F23753-45DE-4A22-B4E9-1F9092370669}" sibTransId="{98C497BB-37D5-4809-9026-3068F9857C73}"/>
    <dgm:cxn modelId="{DDA5BF7D-5B42-4983-92ED-613C62440515}" type="presOf" srcId="{07C06E65-CDD3-41B3-983D-59B4E2C6C8D1}" destId="{84974E10-2F76-4990-81FD-1A20DF4696AA}" srcOrd="0" destOrd="0" presId="urn:microsoft.com/office/officeart/2005/8/layout/process1"/>
    <dgm:cxn modelId="{746E7D8F-EC1F-4C13-9E91-1107E8E4967B}" type="presParOf" srcId="{22668EE0-09EC-4039-8082-9F160BBFEE54}" destId="{9B9D7DC1-3A6B-4449-8103-1CBAE6C19F3C}" srcOrd="0" destOrd="0" presId="urn:microsoft.com/office/officeart/2005/8/layout/process1"/>
    <dgm:cxn modelId="{61F00C85-9822-498A-AC6E-5D58DAEAC11B}" type="presParOf" srcId="{22668EE0-09EC-4039-8082-9F160BBFEE54}" destId="{A3DE9422-02F3-4956-B095-5B69EA777C41}" srcOrd="1" destOrd="0" presId="urn:microsoft.com/office/officeart/2005/8/layout/process1"/>
    <dgm:cxn modelId="{697CCFE8-AA54-41B6-B677-8609998BC59A}" type="presParOf" srcId="{A3DE9422-02F3-4956-B095-5B69EA777C41}" destId="{2E5A9EBA-06EF-41EF-8399-1F06193D7865}" srcOrd="0" destOrd="0" presId="urn:microsoft.com/office/officeart/2005/8/layout/process1"/>
    <dgm:cxn modelId="{09F46A56-C137-42D3-91EB-C7BD0980173A}" type="presParOf" srcId="{22668EE0-09EC-4039-8082-9F160BBFEE54}" destId="{84974E10-2F76-4990-81FD-1A20DF4696A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48B9BF-A37B-4D67-88DC-9D34687FF726}" type="doc">
      <dgm:prSet loTypeId="urn:microsoft.com/office/officeart/2005/8/layout/cycle2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BED726C-38F7-45E2-B97D-29F04051F448}">
      <dgm:prSet/>
      <dgm:spPr/>
      <dgm:t>
        <a:bodyPr/>
        <a:lstStyle/>
        <a:p>
          <a:pPr rtl="0"/>
          <a:r>
            <a:rPr lang="fr-FR" b="0" i="0" dirty="0" smtClean="0"/>
            <a:t>Nos résultats et nettoyages de données </a:t>
          </a:r>
          <a:endParaRPr lang="fr-FR" dirty="0"/>
        </a:p>
      </dgm:t>
    </dgm:pt>
    <dgm:pt modelId="{DEDF9C50-C59A-45E6-B9DD-B8FD5BF0391D}" type="parTrans" cxnId="{DB2DD677-71C6-4FD8-81AA-A6C1AEECB4D8}">
      <dgm:prSet/>
      <dgm:spPr/>
      <dgm:t>
        <a:bodyPr/>
        <a:lstStyle/>
        <a:p>
          <a:endParaRPr lang="fr-FR"/>
        </a:p>
      </dgm:t>
    </dgm:pt>
    <dgm:pt modelId="{ADA9605D-8C7D-4BA0-8924-14FC01D60825}" type="sibTrans" cxnId="{DB2DD677-71C6-4FD8-81AA-A6C1AEECB4D8}">
      <dgm:prSet/>
      <dgm:spPr/>
      <dgm:t>
        <a:bodyPr/>
        <a:lstStyle/>
        <a:p>
          <a:endParaRPr lang="fr-FR"/>
        </a:p>
      </dgm:t>
    </dgm:pt>
    <dgm:pt modelId="{FE5E9F8A-262E-4A4F-9598-82AA9C5D0009}" type="pres">
      <dgm:prSet presAssocID="{6F48B9BF-A37B-4D67-88DC-9D34687FF72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74714BC-B9C9-4ED3-A316-80F2DD99DE11}" type="pres">
      <dgm:prSet presAssocID="{CBED726C-38F7-45E2-B97D-29F04051F448}" presName="node" presStyleLbl="node1" presStyleIdx="0" presStyleCnt="1" custRadScaleRad="100133" custRadScaleInc="-33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278DFF2-E85C-43DD-A5C1-0583205CF41C}" type="presOf" srcId="{CBED726C-38F7-45E2-B97D-29F04051F448}" destId="{B74714BC-B9C9-4ED3-A316-80F2DD99DE11}" srcOrd="0" destOrd="0" presId="urn:microsoft.com/office/officeart/2005/8/layout/cycle2"/>
    <dgm:cxn modelId="{DB2DD677-71C6-4FD8-81AA-A6C1AEECB4D8}" srcId="{6F48B9BF-A37B-4D67-88DC-9D34687FF726}" destId="{CBED726C-38F7-45E2-B97D-29F04051F448}" srcOrd="0" destOrd="0" parTransId="{DEDF9C50-C59A-45E6-B9DD-B8FD5BF0391D}" sibTransId="{ADA9605D-8C7D-4BA0-8924-14FC01D60825}"/>
    <dgm:cxn modelId="{97383243-43B0-4CE1-81E5-8CC69B64FE73}" type="presOf" srcId="{6F48B9BF-A37B-4D67-88DC-9D34687FF726}" destId="{FE5E9F8A-262E-4A4F-9598-82AA9C5D0009}" srcOrd="0" destOrd="0" presId="urn:microsoft.com/office/officeart/2005/8/layout/cycle2"/>
    <dgm:cxn modelId="{3A1CCA66-0544-4D2B-B58F-E5021ACA127E}" type="presParOf" srcId="{FE5E9F8A-262E-4A4F-9598-82AA9C5D0009}" destId="{B74714BC-B9C9-4ED3-A316-80F2DD99DE1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9C7047-E034-418C-8FBF-7562DE7002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A98D158-7770-443B-824E-522724B7ACB2}">
      <dgm:prSet/>
      <dgm:spPr/>
      <dgm:t>
        <a:bodyPr/>
        <a:lstStyle/>
        <a:p>
          <a:pPr rtl="0"/>
          <a:r>
            <a:rPr lang="fr-FR" b="0" i="0" dirty="0" smtClean="0"/>
            <a:t>Pour chaque site web :</a:t>
          </a:r>
          <a:endParaRPr lang="fr-FR" dirty="0"/>
        </a:p>
      </dgm:t>
    </dgm:pt>
    <dgm:pt modelId="{9E63C783-49F4-479E-9154-E7BC068A1891}" type="parTrans" cxnId="{C6654C22-A2EF-4F27-AC90-C4E252BE568E}">
      <dgm:prSet/>
      <dgm:spPr/>
      <dgm:t>
        <a:bodyPr/>
        <a:lstStyle/>
        <a:p>
          <a:endParaRPr lang="fr-FR"/>
        </a:p>
      </dgm:t>
    </dgm:pt>
    <dgm:pt modelId="{B8E4C91B-601C-4ED6-9449-A830CEAF0D9F}" type="sibTrans" cxnId="{C6654C22-A2EF-4F27-AC90-C4E252BE568E}">
      <dgm:prSet/>
      <dgm:spPr/>
      <dgm:t>
        <a:bodyPr/>
        <a:lstStyle/>
        <a:p>
          <a:endParaRPr lang="fr-FR"/>
        </a:p>
      </dgm:t>
    </dgm:pt>
    <dgm:pt modelId="{5A57F4EE-C5DF-4DC9-91F1-DECC87C93BCB}">
      <dgm:prSet/>
      <dgm:spPr/>
      <dgm:t>
        <a:bodyPr/>
        <a:lstStyle/>
        <a:p>
          <a:pPr rtl="0"/>
          <a:r>
            <a:rPr lang="fr-FR" b="1" i="0" dirty="0" smtClean="0"/>
            <a:t>On a utilisé la librairie Pandas, pour </a:t>
          </a:r>
          <a:r>
            <a:rPr lang="fr-FR" b="1" i="0" u="sng" dirty="0" smtClean="0"/>
            <a:t>nettoyer la base de données</a:t>
          </a:r>
          <a:r>
            <a:rPr lang="fr-FR" b="1" i="0" dirty="0" smtClean="0"/>
            <a:t>, avec les méthodes : </a:t>
          </a:r>
          <a:endParaRPr lang="fr-FR" b="1" dirty="0"/>
        </a:p>
      </dgm:t>
    </dgm:pt>
    <dgm:pt modelId="{BDEBD50F-23CD-4FC1-AD05-DD870180B6DF}" type="parTrans" cxnId="{BEC8861D-EFD1-4D51-923A-58E670570AD6}">
      <dgm:prSet/>
      <dgm:spPr/>
      <dgm:t>
        <a:bodyPr/>
        <a:lstStyle/>
        <a:p>
          <a:endParaRPr lang="fr-FR"/>
        </a:p>
      </dgm:t>
    </dgm:pt>
    <dgm:pt modelId="{2144F2E2-C115-43EA-BE96-A669564AF983}" type="sibTrans" cxnId="{BEC8861D-EFD1-4D51-923A-58E670570AD6}">
      <dgm:prSet/>
      <dgm:spPr/>
      <dgm:t>
        <a:bodyPr/>
        <a:lstStyle/>
        <a:p>
          <a:endParaRPr lang="fr-FR"/>
        </a:p>
      </dgm:t>
    </dgm:pt>
    <dgm:pt modelId="{1F9CFC3D-C46C-402E-8E7F-007F0198805E}">
      <dgm:prSet/>
      <dgm:spPr/>
      <dgm:t>
        <a:bodyPr/>
        <a:lstStyle/>
        <a:p>
          <a:pPr rtl="0"/>
          <a:r>
            <a:rPr lang="fr-FR" b="0" i="1" dirty="0" err="1" smtClean="0"/>
            <a:t>str.split</a:t>
          </a:r>
          <a:r>
            <a:rPr lang="fr-FR" b="0" i="1" dirty="0" smtClean="0"/>
            <a:t>()</a:t>
          </a:r>
          <a:endParaRPr lang="fr-FR" i="1" dirty="0"/>
        </a:p>
      </dgm:t>
    </dgm:pt>
    <dgm:pt modelId="{7D3ADB0D-E922-460A-B86B-627C14D5F85D}" type="parTrans" cxnId="{37549865-C850-4A54-9C2B-E5A891479E74}">
      <dgm:prSet/>
      <dgm:spPr/>
      <dgm:t>
        <a:bodyPr/>
        <a:lstStyle/>
        <a:p>
          <a:endParaRPr lang="fr-FR"/>
        </a:p>
      </dgm:t>
    </dgm:pt>
    <dgm:pt modelId="{0911EDEC-9273-44D3-BD37-17B6152E2604}" type="sibTrans" cxnId="{37549865-C850-4A54-9C2B-E5A891479E74}">
      <dgm:prSet/>
      <dgm:spPr/>
      <dgm:t>
        <a:bodyPr/>
        <a:lstStyle/>
        <a:p>
          <a:endParaRPr lang="fr-FR"/>
        </a:p>
      </dgm:t>
    </dgm:pt>
    <dgm:pt modelId="{F44D6293-39CA-447A-B470-748C298E841E}">
      <dgm:prSet/>
      <dgm:spPr/>
      <dgm:t>
        <a:bodyPr/>
        <a:lstStyle/>
        <a:p>
          <a:pPr rtl="0"/>
          <a:r>
            <a:rPr lang="fr-FR" b="0" i="0" dirty="0" smtClean="0"/>
            <a:t>Créer des fonctions avec </a:t>
          </a:r>
          <a:r>
            <a:rPr lang="fr-FR" b="0" i="1" dirty="0" err="1" smtClean="0"/>
            <a:t>len</a:t>
          </a:r>
          <a:r>
            <a:rPr lang="fr-FR" b="0" i="0" dirty="0" smtClean="0"/>
            <a:t> , </a:t>
          </a:r>
          <a:r>
            <a:rPr lang="fr-FR" b="0" i="1" dirty="0" err="1" smtClean="0"/>
            <a:t>apply</a:t>
          </a:r>
          <a:r>
            <a:rPr lang="fr-FR" b="0" i="0" dirty="0" smtClean="0"/>
            <a:t> , </a:t>
          </a:r>
          <a:r>
            <a:rPr lang="fr-FR" b="0" i="1" dirty="0" smtClean="0"/>
            <a:t>index </a:t>
          </a:r>
          <a:endParaRPr lang="fr-FR" i="1" dirty="0"/>
        </a:p>
      </dgm:t>
    </dgm:pt>
    <dgm:pt modelId="{970F4218-A052-48AB-873D-CBB3BA3BFF9A}" type="parTrans" cxnId="{38BE437A-76E9-4CCC-9177-413141ACF588}">
      <dgm:prSet/>
      <dgm:spPr/>
      <dgm:t>
        <a:bodyPr/>
        <a:lstStyle/>
        <a:p>
          <a:endParaRPr lang="fr-FR"/>
        </a:p>
      </dgm:t>
    </dgm:pt>
    <dgm:pt modelId="{45182589-EF11-455B-BD46-4A55B3D4509C}" type="sibTrans" cxnId="{38BE437A-76E9-4CCC-9177-413141ACF588}">
      <dgm:prSet/>
      <dgm:spPr/>
      <dgm:t>
        <a:bodyPr/>
        <a:lstStyle/>
        <a:p>
          <a:endParaRPr lang="fr-FR"/>
        </a:p>
      </dgm:t>
    </dgm:pt>
    <dgm:pt modelId="{AB64565F-309E-4726-99B5-F0CB5775064C}">
      <dgm:prSet/>
      <dgm:spPr/>
      <dgm:t>
        <a:bodyPr/>
        <a:lstStyle/>
        <a:p>
          <a:pPr rtl="0"/>
          <a:endParaRPr lang="fr-FR" dirty="0"/>
        </a:p>
      </dgm:t>
    </dgm:pt>
    <dgm:pt modelId="{C7BE3FEE-7666-4757-80ED-9450DF14526D}" type="parTrans" cxnId="{BD772310-0EF4-4D2B-A785-F02B4EC045B0}">
      <dgm:prSet/>
      <dgm:spPr/>
      <dgm:t>
        <a:bodyPr/>
        <a:lstStyle/>
        <a:p>
          <a:endParaRPr lang="fr-FR"/>
        </a:p>
      </dgm:t>
    </dgm:pt>
    <dgm:pt modelId="{D04CEA53-BF1D-44C7-A3DF-F0F60E0D03CD}" type="sibTrans" cxnId="{BD772310-0EF4-4D2B-A785-F02B4EC045B0}">
      <dgm:prSet/>
      <dgm:spPr/>
      <dgm:t>
        <a:bodyPr/>
        <a:lstStyle/>
        <a:p>
          <a:endParaRPr lang="fr-FR"/>
        </a:p>
      </dgm:t>
    </dgm:pt>
    <dgm:pt modelId="{8EFA7292-D426-4589-88D0-A644D556D99F}">
      <dgm:prSet/>
      <dgm:spPr/>
      <dgm:t>
        <a:bodyPr/>
        <a:lstStyle/>
        <a:p>
          <a:pPr rtl="0"/>
          <a:r>
            <a:rPr lang="fr-FR" i="1" dirty="0" smtClean="0"/>
            <a:t>Del</a:t>
          </a:r>
          <a:r>
            <a:rPr lang="fr-FR" dirty="0" smtClean="0"/>
            <a:t> , pour supprimer les colonnes en trop </a:t>
          </a:r>
          <a:endParaRPr lang="fr-FR" dirty="0"/>
        </a:p>
      </dgm:t>
    </dgm:pt>
    <dgm:pt modelId="{2B2D2567-01AF-4A4F-9894-D670C8E9AFF4}" type="parTrans" cxnId="{FC4928F3-E981-4729-A83E-E89C733A153A}">
      <dgm:prSet/>
      <dgm:spPr/>
      <dgm:t>
        <a:bodyPr/>
        <a:lstStyle/>
        <a:p>
          <a:endParaRPr lang="fr-FR"/>
        </a:p>
      </dgm:t>
    </dgm:pt>
    <dgm:pt modelId="{AEF308A5-71FE-4891-A477-A64E114266E0}" type="sibTrans" cxnId="{FC4928F3-E981-4729-A83E-E89C733A153A}">
      <dgm:prSet/>
      <dgm:spPr/>
      <dgm:t>
        <a:bodyPr/>
        <a:lstStyle/>
        <a:p>
          <a:endParaRPr lang="fr-FR"/>
        </a:p>
      </dgm:t>
    </dgm:pt>
    <dgm:pt modelId="{645EA4D2-BCD2-44BB-9A63-0798A45A9DE2}" type="pres">
      <dgm:prSet presAssocID="{529C7047-E034-418C-8FBF-7562DE7002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446E8D3-1AA3-4455-AD5F-29AD7DA9A1E2}" type="pres">
      <dgm:prSet presAssocID="{0A98D158-7770-443B-824E-522724B7ACB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C967C76-5BB9-4C5F-B286-ADE94CD63CE8}" type="pres">
      <dgm:prSet presAssocID="{0A98D158-7770-443B-824E-522724B7ACB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596CFEE-4D50-4178-8770-53BABF884434}" type="presOf" srcId="{5A57F4EE-C5DF-4DC9-91F1-DECC87C93BCB}" destId="{9C967C76-5BB9-4C5F-B286-ADE94CD63CE8}" srcOrd="0" destOrd="0" presId="urn:microsoft.com/office/officeart/2005/8/layout/vList2"/>
    <dgm:cxn modelId="{AF34F819-6AA1-4D8C-99B8-C36B245692F6}" type="presOf" srcId="{AB64565F-309E-4726-99B5-F0CB5775064C}" destId="{9C967C76-5BB9-4C5F-B286-ADE94CD63CE8}" srcOrd="0" destOrd="4" presId="urn:microsoft.com/office/officeart/2005/8/layout/vList2"/>
    <dgm:cxn modelId="{BD772310-0EF4-4D2B-A785-F02B4EC045B0}" srcId="{0A98D158-7770-443B-824E-522724B7ACB2}" destId="{AB64565F-309E-4726-99B5-F0CB5775064C}" srcOrd="1" destOrd="0" parTransId="{C7BE3FEE-7666-4757-80ED-9450DF14526D}" sibTransId="{D04CEA53-BF1D-44C7-A3DF-F0F60E0D03CD}"/>
    <dgm:cxn modelId="{FC4928F3-E981-4729-A83E-E89C733A153A}" srcId="{5A57F4EE-C5DF-4DC9-91F1-DECC87C93BCB}" destId="{8EFA7292-D426-4589-88D0-A644D556D99F}" srcOrd="2" destOrd="0" parTransId="{2B2D2567-01AF-4A4F-9894-D670C8E9AFF4}" sibTransId="{AEF308A5-71FE-4891-A477-A64E114266E0}"/>
    <dgm:cxn modelId="{BEC8861D-EFD1-4D51-923A-58E670570AD6}" srcId="{0A98D158-7770-443B-824E-522724B7ACB2}" destId="{5A57F4EE-C5DF-4DC9-91F1-DECC87C93BCB}" srcOrd="0" destOrd="0" parTransId="{BDEBD50F-23CD-4FC1-AD05-DD870180B6DF}" sibTransId="{2144F2E2-C115-43EA-BE96-A669564AF983}"/>
    <dgm:cxn modelId="{FC8B6E78-4A31-4C6A-A26F-56ADBEECAB6B}" type="presOf" srcId="{529C7047-E034-418C-8FBF-7562DE700209}" destId="{645EA4D2-BCD2-44BB-9A63-0798A45A9DE2}" srcOrd="0" destOrd="0" presId="urn:microsoft.com/office/officeart/2005/8/layout/vList2"/>
    <dgm:cxn modelId="{6D8B234C-65C8-48BA-8C78-876DC170785A}" type="presOf" srcId="{0A98D158-7770-443B-824E-522724B7ACB2}" destId="{7446E8D3-1AA3-4455-AD5F-29AD7DA9A1E2}" srcOrd="0" destOrd="0" presId="urn:microsoft.com/office/officeart/2005/8/layout/vList2"/>
    <dgm:cxn modelId="{736420E7-65AE-401E-8D2A-5936CAE56511}" type="presOf" srcId="{8EFA7292-D426-4589-88D0-A644D556D99F}" destId="{9C967C76-5BB9-4C5F-B286-ADE94CD63CE8}" srcOrd="0" destOrd="3" presId="urn:microsoft.com/office/officeart/2005/8/layout/vList2"/>
    <dgm:cxn modelId="{C6654C22-A2EF-4F27-AC90-C4E252BE568E}" srcId="{529C7047-E034-418C-8FBF-7562DE700209}" destId="{0A98D158-7770-443B-824E-522724B7ACB2}" srcOrd="0" destOrd="0" parTransId="{9E63C783-49F4-479E-9154-E7BC068A1891}" sibTransId="{B8E4C91B-601C-4ED6-9449-A830CEAF0D9F}"/>
    <dgm:cxn modelId="{37549865-C850-4A54-9C2B-E5A891479E74}" srcId="{5A57F4EE-C5DF-4DC9-91F1-DECC87C93BCB}" destId="{1F9CFC3D-C46C-402E-8E7F-007F0198805E}" srcOrd="0" destOrd="0" parTransId="{7D3ADB0D-E922-460A-B86B-627C14D5F85D}" sibTransId="{0911EDEC-9273-44D3-BD37-17B6152E2604}"/>
    <dgm:cxn modelId="{58F61261-AA70-41D8-A0F4-9587A249516A}" type="presOf" srcId="{1F9CFC3D-C46C-402E-8E7F-007F0198805E}" destId="{9C967C76-5BB9-4C5F-B286-ADE94CD63CE8}" srcOrd="0" destOrd="1" presId="urn:microsoft.com/office/officeart/2005/8/layout/vList2"/>
    <dgm:cxn modelId="{8078513B-5ACA-45E9-836C-8D9591924DC9}" type="presOf" srcId="{F44D6293-39CA-447A-B470-748C298E841E}" destId="{9C967C76-5BB9-4C5F-B286-ADE94CD63CE8}" srcOrd="0" destOrd="2" presId="urn:microsoft.com/office/officeart/2005/8/layout/vList2"/>
    <dgm:cxn modelId="{38BE437A-76E9-4CCC-9177-413141ACF588}" srcId="{5A57F4EE-C5DF-4DC9-91F1-DECC87C93BCB}" destId="{F44D6293-39CA-447A-B470-748C298E841E}" srcOrd="1" destOrd="0" parTransId="{970F4218-A052-48AB-873D-CBB3BA3BFF9A}" sibTransId="{45182589-EF11-455B-BD46-4A55B3D4509C}"/>
    <dgm:cxn modelId="{A20524C3-5D2E-4693-938B-74A75012F410}" type="presParOf" srcId="{645EA4D2-BCD2-44BB-9A63-0798A45A9DE2}" destId="{7446E8D3-1AA3-4455-AD5F-29AD7DA9A1E2}" srcOrd="0" destOrd="0" presId="urn:microsoft.com/office/officeart/2005/8/layout/vList2"/>
    <dgm:cxn modelId="{98D464A3-B3C9-4177-9067-69CFDEF08997}" type="presParOf" srcId="{645EA4D2-BCD2-44BB-9A63-0798A45A9DE2}" destId="{9C967C76-5BB9-4C5F-B286-ADE94CD63CE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9CC34-97DD-42C8-82CA-F3B153701A90}">
      <dsp:nvSpPr>
        <dsp:cNvPr id="0" name=""/>
        <dsp:cNvSpPr/>
      </dsp:nvSpPr>
      <dsp:spPr>
        <a:xfrm>
          <a:off x="0" y="1024920"/>
          <a:ext cx="8520600" cy="13665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AF190-DF81-4643-B3D0-4C54E2CF6744}">
      <dsp:nvSpPr>
        <dsp:cNvPr id="0" name=""/>
        <dsp:cNvSpPr/>
      </dsp:nvSpPr>
      <dsp:spPr>
        <a:xfrm>
          <a:off x="2106" y="0"/>
          <a:ext cx="1226292" cy="136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dirty="0" smtClean="0"/>
            <a:t>Présentation du projet</a:t>
          </a:r>
          <a:endParaRPr lang="fr-FR" sz="1400" kern="1200" dirty="0"/>
        </a:p>
      </dsp:txBody>
      <dsp:txXfrm>
        <a:off x="2106" y="0"/>
        <a:ext cx="1226292" cy="1366560"/>
      </dsp:txXfrm>
    </dsp:sp>
    <dsp:sp modelId="{C623C679-EF16-49F6-BDEE-64022D344895}">
      <dsp:nvSpPr>
        <dsp:cNvPr id="0" name=""/>
        <dsp:cNvSpPr/>
      </dsp:nvSpPr>
      <dsp:spPr>
        <a:xfrm>
          <a:off x="444432" y="1537380"/>
          <a:ext cx="341640" cy="341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CC1D3-03B2-44CC-9BD0-D059A08234ED}">
      <dsp:nvSpPr>
        <dsp:cNvPr id="0" name=""/>
        <dsp:cNvSpPr/>
      </dsp:nvSpPr>
      <dsp:spPr>
        <a:xfrm>
          <a:off x="1289713" y="2049840"/>
          <a:ext cx="1226292" cy="136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dirty="0" smtClean="0"/>
            <a:t>But et utilité du projet</a:t>
          </a:r>
          <a:endParaRPr lang="fr-FR" sz="1400" kern="1200" dirty="0"/>
        </a:p>
      </dsp:txBody>
      <dsp:txXfrm>
        <a:off x="1289713" y="2049840"/>
        <a:ext cx="1226292" cy="1366560"/>
      </dsp:txXfrm>
    </dsp:sp>
    <dsp:sp modelId="{76835AE5-EB11-4671-A9FA-29D835B9F626}">
      <dsp:nvSpPr>
        <dsp:cNvPr id="0" name=""/>
        <dsp:cNvSpPr/>
      </dsp:nvSpPr>
      <dsp:spPr>
        <a:xfrm>
          <a:off x="1732039" y="1537380"/>
          <a:ext cx="341640" cy="341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87243-4636-4E16-B4B4-848A0FDD5155}">
      <dsp:nvSpPr>
        <dsp:cNvPr id="0" name=""/>
        <dsp:cNvSpPr/>
      </dsp:nvSpPr>
      <dsp:spPr>
        <a:xfrm>
          <a:off x="2577320" y="0"/>
          <a:ext cx="1226292" cy="136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smtClean="0"/>
            <a:t>Méthodes </a:t>
          </a:r>
          <a:r>
            <a:rPr lang="fr-FR" sz="1400" b="0" i="0" kern="1200" dirty="0" smtClean="0"/>
            <a:t>utilisées</a:t>
          </a:r>
          <a:endParaRPr lang="fr-FR" sz="1400" kern="1200" dirty="0"/>
        </a:p>
      </dsp:txBody>
      <dsp:txXfrm>
        <a:off x="2577320" y="0"/>
        <a:ext cx="1226292" cy="1366560"/>
      </dsp:txXfrm>
    </dsp:sp>
    <dsp:sp modelId="{187BAF80-D386-40CE-844C-CC5751894B94}">
      <dsp:nvSpPr>
        <dsp:cNvPr id="0" name=""/>
        <dsp:cNvSpPr/>
      </dsp:nvSpPr>
      <dsp:spPr>
        <a:xfrm>
          <a:off x="3019646" y="1537380"/>
          <a:ext cx="341640" cy="341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C6BA7-1D26-459F-9D97-6B8B5B57E303}">
      <dsp:nvSpPr>
        <dsp:cNvPr id="0" name=""/>
        <dsp:cNvSpPr/>
      </dsp:nvSpPr>
      <dsp:spPr>
        <a:xfrm>
          <a:off x="3864927" y="2049840"/>
          <a:ext cx="1226292" cy="136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smtClean="0"/>
            <a:t>Nos résultats</a:t>
          </a:r>
          <a:endParaRPr lang="fr-FR" sz="1400" kern="1200"/>
        </a:p>
      </dsp:txBody>
      <dsp:txXfrm>
        <a:off x="3864927" y="2049840"/>
        <a:ext cx="1226292" cy="1366560"/>
      </dsp:txXfrm>
    </dsp:sp>
    <dsp:sp modelId="{7B0F09F5-E6B6-4CD1-A64F-FEEA378DCD65}">
      <dsp:nvSpPr>
        <dsp:cNvPr id="0" name=""/>
        <dsp:cNvSpPr/>
      </dsp:nvSpPr>
      <dsp:spPr>
        <a:xfrm>
          <a:off x="4307253" y="1537380"/>
          <a:ext cx="341640" cy="341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E88DA-1AC0-454A-A957-B6BE1194FA90}">
      <dsp:nvSpPr>
        <dsp:cNvPr id="0" name=""/>
        <dsp:cNvSpPr/>
      </dsp:nvSpPr>
      <dsp:spPr>
        <a:xfrm>
          <a:off x="5152534" y="0"/>
          <a:ext cx="1226292" cy="136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smtClean="0"/>
            <a:t>Difficultés </a:t>
          </a:r>
          <a:r>
            <a:rPr lang="fr-FR" sz="1400" b="0" i="0" kern="1200" dirty="0" smtClean="0"/>
            <a:t>rencontrés </a:t>
          </a:r>
          <a:endParaRPr lang="fr-FR" sz="1400" kern="1200" dirty="0"/>
        </a:p>
      </dsp:txBody>
      <dsp:txXfrm>
        <a:off x="5152534" y="0"/>
        <a:ext cx="1226292" cy="1366560"/>
      </dsp:txXfrm>
    </dsp:sp>
    <dsp:sp modelId="{95A49CF9-269B-4574-BF71-C91452CA556A}">
      <dsp:nvSpPr>
        <dsp:cNvPr id="0" name=""/>
        <dsp:cNvSpPr/>
      </dsp:nvSpPr>
      <dsp:spPr>
        <a:xfrm>
          <a:off x="5594860" y="1537380"/>
          <a:ext cx="341640" cy="341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BFD99-385B-4CDB-AB43-FDCB054D515D}">
      <dsp:nvSpPr>
        <dsp:cNvPr id="0" name=""/>
        <dsp:cNvSpPr/>
      </dsp:nvSpPr>
      <dsp:spPr>
        <a:xfrm>
          <a:off x="6440141" y="2049840"/>
          <a:ext cx="1226292" cy="136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smtClean="0"/>
            <a:t>Prochaines </a:t>
          </a:r>
          <a:r>
            <a:rPr lang="fr-FR" sz="1400" b="0" i="0" kern="1200" dirty="0" smtClean="0"/>
            <a:t>étapes </a:t>
          </a:r>
          <a:endParaRPr lang="fr-FR" sz="1400" kern="1200" dirty="0"/>
        </a:p>
      </dsp:txBody>
      <dsp:txXfrm>
        <a:off x="6440141" y="2049840"/>
        <a:ext cx="1226292" cy="1366560"/>
      </dsp:txXfrm>
    </dsp:sp>
    <dsp:sp modelId="{69891558-2B4E-41FD-A5C3-8EBA8032F4BF}">
      <dsp:nvSpPr>
        <dsp:cNvPr id="0" name=""/>
        <dsp:cNvSpPr/>
      </dsp:nvSpPr>
      <dsp:spPr>
        <a:xfrm>
          <a:off x="6882467" y="1537380"/>
          <a:ext cx="341640" cy="341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D7DC1-3A6B-4449-8103-1CBAE6C19F3C}">
      <dsp:nvSpPr>
        <dsp:cNvPr id="0" name=""/>
        <dsp:cNvSpPr/>
      </dsp:nvSpPr>
      <dsp:spPr>
        <a:xfrm>
          <a:off x="1664" y="643541"/>
          <a:ext cx="3548863" cy="2129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0" i="0" kern="1200" dirty="0" smtClean="0"/>
            <a:t>L’automobile : les voitures allemandes ( BMW, Audi, Mercedes-Benz,…)</a:t>
          </a:r>
          <a:endParaRPr lang="fr-FR" sz="2800" kern="1200" dirty="0"/>
        </a:p>
      </dsp:txBody>
      <dsp:txXfrm>
        <a:off x="64030" y="705907"/>
        <a:ext cx="3424131" cy="2004585"/>
      </dsp:txXfrm>
    </dsp:sp>
    <dsp:sp modelId="{A3DE9422-02F3-4956-B095-5B69EA777C41}">
      <dsp:nvSpPr>
        <dsp:cNvPr id="0" name=""/>
        <dsp:cNvSpPr/>
      </dsp:nvSpPr>
      <dsp:spPr>
        <a:xfrm>
          <a:off x="3905413" y="1268140"/>
          <a:ext cx="752358" cy="8801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300" kern="1200"/>
        </a:p>
      </dsp:txBody>
      <dsp:txXfrm>
        <a:off x="3905413" y="1444164"/>
        <a:ext cx="526651" cy="528070"/>
      </dsp:txXfrm>
    </dsp:sp>
    <dsp:sp modelId="{84974E10-2F76-4990-81FD-1A20DF4696AA}">
      <dsp:nvSpPr>
        <dsp:cNvPr id="0" name=""/>
        <dsp:cNvSpPr/>
      </dsp:nvSpPr>
      <dsp:spPr>
        <a:xfrm>
          <a:off x="4970072" y="643541"/>
          <a:ext cx="3548863" cy="2129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800" kern="1200" dirty="0"/>
        </a:p>
      </dsp:txBody>
      <dsp:txXfrm>
        <a:off x="5032438" y="705907"/>
        <a:ext cx="3424131" cy="20045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714BC-B9C9-4ED3-A316-80F2DD99DE11}">
      <dsp:nvSpPr>
        <dsp:cNvPr id="0" name=""/>
        <dsp:cNvSpPr/>
      </dsp:nvSpPr>
      <dsp:spPr>
        <a:xfrm>
          <a:off x="2841512" y="2104"/>
          <a:ext cx="3169099" cy="316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0" i="0" kern="1200" dirty="0" smtClean="0"/>
            <a:t>Nos résultats et nettoyages de données </a:t>
          </a:r>
          <a:endParaRPr lang="fr-FR" sz="3200" kern="1200" dirty="0"/>
        </a:p>
      </dsp:txBody>
      <dsp:txXfrm>
        <a:off x="3305616" y="466208"/>
        <a:ext cx="2240891" cy="22408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6E8D3-1AA3-4455-AD5F-29AD7DA9A1E2}">
      <dsp:nvSpPr>
        <dsp:cNvPr id="0" name=""/>
        <dsp:cNvSpPr/>
      </dsp:nvSpPr>
      <dsp:spPr>
        <a:xfrm>
          <a:off x="0" y="21701"/>
          <a:ext cx="7202285" cy="65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0" i="0" kern="1200" dirty="0" smtClean="0"/>
            <a:t>Pour chaque site web :</a:t>
          </a:r>
          <a:endParaRPr lang="fr-FR" sz="2800" kern="1200" dirty="0"/>
        </a:p>
      </dsp:txBody>
      <dsp:txXfrm>
        <a:off x="31984" y="53685"/>
        <a:ext cx="7138317" cy="591232"/>
      </dsp:txXfrm>
    </dsp:sp>
    <dsp:sp modelId="{9C967C76-5BB9-4C5F-B286-ADE94CD63CE8}">
      <dsp:nvSpPr>
        <dsp:cNvPr id="0" name=""/>
        <dsp:cNvSpPr/>
      </dsp:nvSpPr>
      <dsp:spPr>
        <a:xfrm>
          <a:off x="0" y="676901"/>
          <a:ext cx="7202285" cy="208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73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200" b="1" i="0" kern="1200" dirty="0" smtClean="0"/>
            <a:t>On a utilisé la librairie Pandas, pour </a:t>
          </a:r>
          <a:r>
            <a:rPr lang="fr-FR" sz="2200" b="1" i="0" u="sng" kern="1200" dirty="0" smtClean="0"/>
            <a:t>nettoyer la base de données</a:t>
          </a:r>
          <a:r>
            <a:rPr lang="fr-FR" sz="2200" b="1" i="0" kern="1200" dirty="0" smtClean="0"/>
            <a:t>, avec les méthodes : </a:t>
          </a:r>
          <a:endParaRPr lang="fr-FR" sz="2200" b="1" kern="1200" dirty="0"/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200" b="0" i="1" kern="1200" dirty="0" err="1" smtClean="0"/>
            <a:t>str.split</a:t>
          </a:r>
          <a:r>
            <a:rPr lang="fr-FR" sz="2200" b="0" i="1" kern="1200" dirty="0" smtClean="0"/>
            <a:t>()</a:t>
          </a:r>
          <a:endParaRPr lang="fr-FR" sz="2200" i="1" kern="1200" dirty="0"/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200" b="0" i="0" kern="1200" dirty="0" smtClean="0"/>
            <a:t>Créer des fonctions avec </a:t>
          </a:r>
          <a:r>
            <a:rPr lang="fr-FR" sz="2200" b="0" i="1" kern="1200" dirty="0" err="1" smtClean="0"/>
            <a:t>len</a:t>
          </a:r>
          <a:r>
            <a:rPr lang="fr-FR" sz="2200" b="0" i="0" kern="1200" dirty="0" smtClean="0"/>
            <a:t> , </a:t>
          </a:r>
          <a:r>
            <a:rPr lang="fr-FR" sz="2200" b="0" i="1" kern="1200" dirty="0" err="1" smtClean="0"/>
            <a:t>apply</a:t>
          </a:r>
          <a:r>
            <a:rPr lang="fr-FR" sz="2200" b="0" i="0" kern="1200" dirty="0" smtClean="0"/>
            <a:t> , </a:t>
          </a:r>
          <a:r>
            <a:rPr lang="fr-FR" sz="2200" b="0" i="1" kern="1200" dirty="0" smtClean="0"/>
            <a:t>index </a:t>
          </a:r>
          <a:endParaRPr lang="fr-FR" sz="2200" i="1" kern="1200" dirty="0"/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200" i="1" kern="1200" dirty="0" smtClean="0"/>
            <a:t>Del</a:t>
          </a:r>
          <a:r>
            <a:rPr lang="fr-FR" sz="2200" kern="1200" dirty="0" smtClean="0"/>
            <a:t> , pour supprimer les colonnes en trop </a:t>
          </a:r>
          <a:endParaRPr lang="fr-FR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2200" kern="1200" dirty="0"/>
        </a:p>
      </dsp:txBody>
      <dsp:txXfrm>
        <a:off x="0" y="676901"/>
        <a:ext cx="7202285" cy="2086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5918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90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a259e76b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a259e76b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664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073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a259e76b1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a259e76b1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64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ymycar.fr/v/voiture-occasion?itemsperpage=24&amp;sortingorder=ascending&amp;filter=marque-du-vehicule:mercedes" TargetMode="External"/><Relationship Id="rId2" Type="http://schemas.openxmlformats.org/officeDocument/2006/relationships/hyperlink" Target="https://www.autoscout24.fr/lst/mercedes-benz?sort=standard&amp;desc=0&amp;ustate=N,U&amp;atype=C&amp;cy=F&amp;search_id=cw4927j1c&amp;page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SAE : Collecte de données 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Sujet : </a:t>
            </a:r>
            <a:r>
              <a:rPr lang="fr" dirty="0" smtClean="0"/>
              <a:t>Automobile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</p:txBody>
      </p:sp>
      <p:sp>
        <p:nvSpPr>
          <p:cNvPr id="4" name="Google Shape;60;p13"/>
          <p:cNvSpPr txBox="1">
            <a:spLocks/>
          </p:cNvSpPr>
          <p:nvPr/>
        </p:nvSpPr>
        <p:spPr>
          <a:xfrm>
            <a:off x="974517" y="3929269"/>
            <a:ext cx="8123100" cy="71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r"/>
            <a:r>
              <a:rPr lang="fr" sz="3700" dirty="0" smtClean="0"/>
              <a:t>Présenté par :</a:t>
            </a:r>
          </a:p>
          <a:p>
            <a:pPr marL="0" indent="0" algn="r"/>
            <a:r>
              <a:rPr lang="fr" sz="3700" dirty="0" smtClean="0"/>
              <a:t>Raiydane Bundhoo</a:t>
            </a:r>
          </a:p>
          <a:p>
            <a:pPr marL="0" indent="0" algn="r"/>
            <a:r>
              <a:rPr lang="fr" sz="3700" dirty="0" smtClean="0"/>
              <a:t>Miguel Hurtado </a:t>
            </a:r>
          </a:p>
          <a:p>
            <a:pPr marL="0" indent="0"/>
            <a:endParaRPr lang="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666" y="4557198"/>
            <a:ext cx="2606951" cy="5313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</a:t>
            </a:fld>
            <a:endParaRPr lang="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44831" y="2793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Fonctions utilisées </a:t>
            </a:r>
            <a:endParaRPr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64462459"/>
              </p:ext>
            </p:extLst>
          </p:nvPr>
        </p:nvGraphicFramePr>
        <p:xfrm>
          <a:off x="391211" y="1212574"/>
          <a:ext cx="7202285" cy="278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10</a:t>
            </a:fld>
            <a:endParaRPr lang="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principales difficultés 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443617"/>
            <a:ext cx="8520600" cy="34164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API souvent inaccessible </a:t>
            </a:r>
          </a:p>
          <a:p>
            <a:pPr>
              <a:lnSpc>
                <a:spcPct val="150000"/>
              </a:lnSpc>
            </a:pPr>
            <a:r>
              <a:rPr lang="fr-FR" dirty="0" err="1" smtClean="0"/>
              <a:t>Webscraping</a:t>
            </a:r>
            <a:r>
              <a:rPr lang="fr-FR" dirty="0" smtClean="0"/>
              <a:t> souvent impossible sur certains sites ( exemple : site officiel </a:t>
            </a:r>
            <a:r>
              <a:rPr lang="fr-FR" dirty="0" err="1" smtClean="0"/>
              <a:t>Mercedes-benz</a:t>
            </a:r>
            <a:r>
              <a:rPr lang="fr-F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Plusieurs informations compilées dans une même colonne et devoir trouver des solutions pour les séparer 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Problème de codage de caractères : UTF-8 et UTF16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Création du docker avec </a:t>
            </a:r>
            <a:r>
              <a:rPr lang="fr-FR" dirty="0" err="1" smtClean="0"/>
              <a:t>ubuntu</a:t>
            </a:r>
            <a:r>
              <a:rPr lang="fr-FR" dirty="0" smtClean="0"/>
              <a:t> afin de créer un </a:t>
            </a:r>
            <a:r>
              <a:rPr lang="fr-FR" dirty="0" err="1" smtClean="0"/>
              <a:t>dashboard</a:t>
            </a:r>
            <a:r>
              <a:rPr lang="fr-FR" dirty="0" smtClean="0"/>
              <a:t> sur </a:t>
            </a:r>
            <a:r>
              <a:rPr lang="fr-FR" dirty="0" err="1" smtClean="0"/>
              <a:t>redash</a:t>
            </a:r>
            <a:r>
              <a:rPr lang="fr-FR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fr-FR" dirty="0" smtClean="0"/>
              <a:t>Utilisation de </a:t>
            </a:r>
            <a:r>
              <a:rPr lang="fr-FR" dirty="0" err="1" smtClean="0"/>
              <a:t>redash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13" y="235199"/>
            <a:ext cx="2751216" cy="156505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11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3159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 projet actuellement et prochaines étapes 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636179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FR" dirty="0" smtClean="0"/>
              <a:t>Deux bases de données propres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Importer les </a:t>
            </a:r>
            <a:r>
              <a:rPr lang="fr-FR" dirty="0"/>
              <a:t>données sur </a:t>
            </a:r>
            <a:r>
              <a:rPr lang="fr-FR" dirty="0" err="1" smtClean="0"/>
              <a:t>PostgreSQL</a:t>
            </a:r>
            <a:endParaRPr lang="fr-FR" dirty="0" smtClean="0"/>
          </a:p>
          <a:p>
            <a:pPr>
              <a:lnSpc>
                <a:spcPct val="200000"/>
              </a:lnSpc>
            </a:pPr>
            <a:r>
              <a:rPr lang="fr-FR" dirty="0" smtClean="0"/>
              <a:t>Réaliser un </a:t>
            </a:r>
            <a:r>
              <a:rPr lang="fr-FR" dirty="0" err="1" smtClean="0"/>
              <a:t>dashboard</a:t>
            </a:r>
            <a:r>
              <a:rPr lang="fr-FR" dirty="0" smtClean="0"/>
              <a:t> en fonction des variables pertinentes 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Fournir des informations intéressantes sur les véhicules Mercedes</a:t>
            </a:r>
          </a:p>
          <a:p>
            <a:pPr marL="114300" indent="0">
              <a:buNone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12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5720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427" y="1018998"/>
            <a:ext cx="5555146" cy="323309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5282" y="731375"/>
            <a:ext cx="8520600" cy="34164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13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73650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Sommaire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90593084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</a:t>
            </a:fld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8686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Présentation du </a:t>
            </a:r>
            <a:r>
              <a:rPr lang="fr-FR" dirty="0" smtClean="0"/>
              <a:t>projet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86754838"/>
              </p:ext>
            </p:extLst>
          </p:nvPr>
        </p:nvGraphicFramePr>
        <p:xfrm>
          <a:off x="311700" y="662144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1084" y="3768697"/>
            <a:ext cx="1593331" cy="1061806"/>
          </a:xfrm>
          <a:prstGeom prst="rect">
            <a:avLst/>
          </a:prstGeom>
        </p:spPr>
      </p:pic>
      <p:pic>
        <p:nvPicPr>
          <p:cNvPr id="1026" name="Picture 2" descr="LOGO BMW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8" t="-1102" r="15940"/>
          <a:stretch/>
        </p:blipFill>
        <p:spPr bwMode="auto">
          <a:xfrm>
            <a:off x="1256998" y="3768698"/>
            <a:ext cx="1625350" cy="106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ics / Ring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1" r="33795" b="19271"/>
          <a:stretch/>
        </p:blipFill>
        <p:spPr bwMode="auto">
          <a:xfrm>
            <a:off x="3904331" y="3768698"/>
            <a:ext cx="1594770" cy="106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07051" y="1774086"/>
            <a:ext cx="3079749" cy="123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900" dirty="0"/>
              <a:t>Centralisé sur Mercedes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622300" y="3721100"/>
            <a:ext cx="5168900" cy="116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3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92211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7329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 p</a:t>
            </a:r>
            <a:r>
              <a:rPr lang="fr" dirty="0" smtClean="0"/>
              <a:t>rojet : </a:t>
            </a:r>
            <a:r>
              <a:rPr lang="fr" dirty="0"/>
              <a:t>Son but et utilité (</a:t>
            </a:r>
            <a:r>
              <a:rPr lang="fr" dirty="0" smtClean="0"/>
              <a:t>MERCEDES </a:t>
            </a:r>
            <a:r>
              <a:rPr lang="fr" dirty="0"/>
              <a:t>AUTOMOBILE) 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183750" y="1130525"/>
            <a:ext cx="8776500" cy="42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fr" sz="1300" b="1" u="sng" dirty="0">
                <a:solidFill>
                  <a:schemeClr val="dk1"/>
                </a:solidFill>
              </a:rPr>
              <a:t>BUT </a:t>
            </a:r>
            <a:r>
              <a:rPr lang="fr" sz="1300" dirty="0" smtClean="0">
                <a:solidFill>
                  <a:schemeClr val="dk1"/>
                </a:solidFill>
              </a:rPr>
              <a:t>: 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sz="13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 smtClean="0">
                <a:solidFill>
                  <a:schemeClr val="dk1"/>
                </a:solidFill>
              </a:rPr>
              <a:t>En fonction de mes critères, quel est le meilleur véhicule ? </a:t>
            </a:r>
            <a:endParaRPr sz="13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fr" sz="13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 smtClean="0">
                <a:solidFill>
                  <a:schemeClr val="dk1"/>
                </a:solidFill>
              </a:rPr>
              <a:t>« Une Mercedes, </a:t>
            </a:r>
            <a:r>
              <a:rPr lang="fr" sz="1300" dirty="0">
                <a:solidFill>
                  <a:schemeClr val="dk1"/>
                </a:solidFill>
              </a:rPr>
              <a:t>pour un meilleur </a:t>
            </a:r>
            <a:r>
              <a:rPr lang="fr" sz="1300" dirty="0" smtClean="0">
                <a:solidFill>
                  <a:schemeClr val="dk1"/>
                </a:solidFill>
              </a:rPr>
              <a:t>quotidien » </a:t>
            </a:r>
            <a:endParaRPr sz="13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solidFill>
                  <a:schemeClr val="dk1"/>
                </a:solidFill>
              </a:rPr>
              <a:t>Récupérer les informations pertinentes répondant à nos besoins.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lvl="0" indent="-28797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Char char="-"/>
            </a:pPr>
            <a:r>
              <a:rPr lang="fr" sz="1300" b="1" u="sng" dirty="0">
                <a:solidFill>
                  <a:schemeClr val="dk1"/>
                </a:solidFill>
              </a:rPr>
              <a:t>UTILITÉ </a:t>
            </a:r>
            <a:r>
              <a:rPr lang="fr" sz="1100" dirty="0">
                <a:solidFill>
                  <a:schemeClr val="dk1"/>
                </a:solidFill>
              </a:rPr>
              <a:t>: </a:t>
            </a:r>
          </a:p>
          <a:p>
            <a:pPr marL="16922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None/>
            </a:pPr>
            <a:endParaRPr lang="fr" sz="1100" dirty="0" smtClean="0">
              <a:solidFill>
                <a:schemeClr val="dk1"/>
              </a:solidFill>
            </a:endParaRPr>
          </a:p>
          <a:p>
            <a:pPr marL="169228" indent="0">
              <a:buClr>
                <a:schemeClr val="dk1"/>
              </a:buClr>
              <a:buSzPct val="84615"/>
              <a:buNone/>
            </a:pPr>
            <a:r>
              <a:rPr lang="fr" sz="1300" b="1" dirty="0">
                <a:solidFill>
                  <a:schemeClr val="dk1"/>
                </a:solidFill>
              </a:rPr>
              <a:t>A</a:t>
            </a:r>
            <a:r>
              <a:rPr lang="fr" sz="1300" b="1" dirty="0" smtClean="0">
                <a:solidFill>
                  <a:schemeClr val="dk1"/>
                </a:solidFill>
              </a:rPr>
              <a:t>ider </a:t>
            </a:r>
            <a:r>
              <a:rPr lang="fr" sz="1300" b="1" dirty="0">
                <a:solidFill>
                  <a:schemeClr val="dk1"/>
                </a:solidFill>
              </a:rPr>
              <a:t>un acheteur pour savoir quel modèle de voiture acheter. </a:t>
            </a:r>
            <a:endParaRPr sz="1300" b="1" dirty="0" smtClean="0">
              <a:solidFill>
                <a:schemeClr val="dk1"/>
              </a:solidFill>
            </a:endParaRPr>
          </a:p>
          <a:p>
            <a:pPr marL="742950" indent="-285750"/>
            <a:endParaRPr sz="1300" dirty="0" smtClean="0">
              <a:solidFill>
                <a:schemeClr val="dk1"/>
              </a:solidFill>
            </a:endParaRPr>
          </a:p>
          <a:p>
            <a:pPr marL="742950" indent="-285750"/>
            <a:r>
              <a:rPr lang="fr" sz="1300" dirty="0" smtClean="0">
                <a:solidFill>
                  <a:schemeClr val="dk1"/>
                </a:solidFill>
              </a:rPr>
              <a:t>Savoir s’il convient mieux, d’opter pour une électrique, une essence ou diesel. </a:t>
            </a:r>
            <a:endParaRPr sz="1300" dirty="0" smtClean="0">
              <a:solidFill>
                <a:schemeClr val="dk1"/>
              </a:solidFill>
            </a:endParaRPr>
          </a:p>
          <a:p>
            <a:pPr marL="742950" indent="-285750"/>
            <a:endParaRPr sz="1300" dirty="0">
              <a:solidFill>
                <a:schemeClr val="dk1"/>
              </a:solidFill>
            </a:endParaRPr>
          </a:p>
          <a:p>
            <a:pPr marL="742950" indent="-285750"/>
            <a:r>
              <a:rPr lang="fr" sz="1300" dirty="0" smtClean="0">
                <a:solidFill>
                  <a:schemeClr val="dk1"/>
                </a:solidFill>
              </a:rPr>
              <a:t>D’après </a:t>
            </a:r>
            <a:r>
              <a:rPr lang="fr" sz="1300" dirty="0">
                <a:solidFill>
                  <a:schemeClr val="dk1"/>
                </a:solidFill>
              </a:rPr>
              <a:t>les critères de l’utilisateur : </a:t>
            </a:r>
          </a:p>
          <a:p>
            <a:pPr marL="45720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solidFill>
                  <a:schemeClr val="dk1"/>
                </a:solidFill>
              </a:rPr>
              <a:t>	En fonction de ma consommation, quel véhicule m’est le plus </a:t>
            </a:r>
            <a:r>
              <a:rPr lang="fr" sz="1300" dirty="0" smtClean="0">
                <a:solidFill>
                  <a:schemeClr val="dk1"/>
                </a:solidFill>
              </a:rPr>
              <a:t>abordable ?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solidFill>
                  <a:schemeClr val="dk1"/>
                </a:solidFill>
              </a:rPr>
              <a:t>	En fonction des performances que je recherche, quel véhicule arrive à répondre à mon besoin.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solidFill>
                  <a:schemeClr val="dk1"/>
                </a:solidFill>
              </a:rPr>
              <a:t>	En fonction de mon budget, quel véhicule ? 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solidFill>
                  <a:schemeClr val="dk1"/>
                </a:solidFill>
              </a:rPr>
              <a:t>	En fonction des réglementations CO2 </a:t>
            </a:r>
            <a:r>
              <a:rPr lang="fr" sz="1300" dirty="0" smtClean="0">
                <a:solidFill>
                  <a:schemeClr val="dk1"/>
                </a:solidFill>
              </a:rPr>
              <a:t>instaurées, </a:t>
            </a:r>
            <a:r>
              <a:rPr lang="fr" sz="1300" dirty="0">
                <a:solidFill>
                  <a:schemeClr val="dk1"/>
                </a:solidFill>
              </a:rPr>
              <a:t>quel véhicule me convient le mieux pour respecter l’environnement ?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solidFill>
                  <a:schemeClr val="dk1"/>
                </a:solidFill>
              </a:rPr>
              <a:t>	Et plus encore !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solidFill>
                  <a:schemeClr val="dk1"/>
                </a:solidFill>
              </a:rPr>
              <a:t>	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solidFill>
                  <a:schemeClr val="dk1"/>
                </a:solidFill>
              </a:rPr>
              <a:t>	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604" t="13188" r="11722" b="1175"/>
          <a:stretch/>
        </p:blipFill>
        <p:spPr>
          <a:xfrm>
            <a:off x="6134101" y="1017725"/>
            <a:ext cx="2609850" cy="17532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4</a:t>
            </a:fld>
            <a:endParaRPr lang="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Méthode utilisée ( récupération de données)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Collecte automatique via méthode </a:t>
            </a:r>
            <a:r>
              <a:rPr lang="fr-FR" b="1" dirty="0" err="1" smtClean="0"/>
              <a:t>webscraping</a:t>
            </a:r>
            <a:endParaRPr lang="fr-FR" b="1" dirty="0" smtClean="0"/>
          </a:p>
          <a:p>
            <a:r>
              <a:rPr lang="fr-FR" dirty="0" smtClean="0"/>
              <a:t>Librairies : ( </a:t>
            </a:r>
            <a:r>
              <a:rPr lang="fr-FR" dirty="0" err="1" smtClean="0"/>
              <a:t>request</a:t>
            </a:r>
            <a:r>
              <a:rPr lang="fr-FR" dirty="0" smtClean="0"/>
              <a:t> , pandas, beautifullsoup, urlopen ) </a:t>
            </a:r>
          </a:p>
          <a:p>
            <a:r>
              <a:rPr lang="fr-FR" dirty="0" smtClean="0"/>
              <a:t>Récupérer les classes et cibler les balises</a:t>
            </a:r>
            <a:endParaRPr lang="fr-FR" dirty="0"/>
          </a:p>
          <a:p>
            <a:r>
              <a:rPr lang="fr-FR" dirty="0" smtClean="0"/>
              <a:t>Deux sites web :</a:t>
            </a:r>
            <a:endParaRPr lang="fr-FR" u="sng" dirty="0" smtClean="0">
              <a:hlinkClick r:id="rId2"/>
            </a:endParaRPr>
          </a:p>
          <a:p>
            <a:pPr lvl="1"/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www.autoscout24.fr/lst/mercedes-benz?sort=standard&amp;desc=0&amp;ustate=N%2CU&amp;atype=C&amp;cy=F&amp;search_id=cw4927j1c&amp;page=1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www.bymycar.fr/v/voiture-occasion?itemsperpage=24&amp;sortingorder=ascending&amp;filter=marque-du-vehicule%3Amercedes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err="1" smtClean="0"/>
              <a:t>Autoscout</a:t>
            </a:r>
            <a:r>
              <a:rPr lang="fr-FR" dirty="0" smtClean="0"/>
              <a:t> 24</a:t>
            </a:r>
            <a:r>
              <a:rPr lang="fr-FR" dirty="0"/>
              <a:t> </a:t>
            </a:r>
            <a:r>
              <a:rPr lang="fr-FR" dirty="0" smtClean="0"/>
              <a:t> ;  </a:t>
            </a:r>
            <a:r>
              <a:rPr lang="fr-FR" dirty="0" err="1" smtClean="0"/>
              <a:t>Bymycar</a:t>
            </a:r>
            <a:endParaRPr lang="fr-FR" dirty="0"/>
          </a:p>
          <a:p>
            <a:pPr marL="596900" lvl="1" indent="0">
              <a:buNone/>
            </a:pPr>
            <a:endParaRPr lang="fr-FR" dirty="0" smtClean="0"/>
          </a:p>
          <a:p>
            <a:pPr lvl="1"/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145" y="-27643"/>
            <a:ext cx="709002" cy="945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973" y="204373"/>
            <a:ext cx="1214505" cy="48130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5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4032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Shéma</a:t>
            </a:r>
            <a:r>
              <a:rPr lang="fr-FR" dirty="0" smtClean="0"/>
              <a:t> de la donnée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5" y="1744532"/>
            <a:ext cx="1168676" cy="430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6</a:t>
            </a:fld>
            <a:endParaRPr lang="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4" y="3186202"/>
            <a:ext cx="1168676" cy="436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923377" y="2695863"/>
            <a:ext cx="1331844" cy="708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23378" y="1907359"/>
            <a:ext cx="1331843" cy="78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06948" y="2414085"/>
            <a:ext cx="1149350" cy="563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738" y="2461493"/>
            <a:ext cx="427769" cy="4687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259" y="2441127"/>
            <a:ext cx="489104" cy="489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Straight Arrow Connector 18"/>
          <p:cNvCxnSpPr/>
          <p:nvPr/>
        </p:nvCxnSpPr>
        <p:spPr>
          <a:xfrm flipV="1">
            <a:off x="4673600" y="2685679"/>
            <a:ext cx="781050" cy="10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318250" y="2685679"/>
            <a:ext cx="933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dash - Avis, notes, prix et abonnements - Capterra France 20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25" y="2301611"/>
            <a:ext cx="1298575" cy="80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0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39483400"/>
              </p:ext>
            </p:extLst>
          </p:nvPr>
        </p:nvGraphicFramePr>
        <p:xfrm>
          <a:off x="0" y="602974"/>
          <a:ext cx="8878682" cy="3171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7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1374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26" y="2781072"/>
            <a:ext cx="4675191" cy="234563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74" y="2120347"/>
            <a:ext cx="8686526" cy="2448527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8486"/>
            <a:ext cx="4227443" cy="4040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126" y="445025"/>
            <a:ext cx="4711915" cy="2028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8126" y="137248"/>
            <a:ext cx="221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Avant nettoyage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4348126" y="2513665"/>
            <a:ext cx="221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Après nettoyage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8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99734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43061" y="2441863"/>
            <a:ext cx="3549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Après nettoyage</a:t>
            </a:r>
            <a:endParaRPr lang="fr-FR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4943061" y="255584"/>
            <a:ext cx="3549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Avant nettoyage</a:t>
            </a:r>
            <a:endParaRPr lang="fr-FR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1" y="563360"/>
            <a:ext cx="4200939" cy="17055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52" y="2682683"/>
            <a:ext cx="4196348" cy="19922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1375"/>
            <a:ext cx="4869900" cy="3420976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9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29223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285</Words>
  <Application>Microsoft Office PowerPoint</Application>
  <PresentationFormat>On-screen Show (16:9)</PresentationFormat>
  <Paragraphs>87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Proxima Nova</vt:lpstr>
      <vt:lpstr>Spearmint</vt:lpstr>
      <vt:lpstr>SAE : Collecte de données </vt:lpstr>
      <vt:lpstr>Sommaire </vt:lpstr>
      <vt:lpstr>Présentation du projet </vt:lpstr>
      <vt:lpstr>Le projet : Son but et utilité (MERCEDES AUTOMOBILE) </vt:lpstr>
      <vt:lpstr>Méthode utilisée ( récupération de données)</vt:lpstr>
      <vt:lpstr>Shéma de la donnée</vt:lpstr>
      <vt:lpstr>PowerPoint Presentation</vt:lpstr>
      <vt:lpstr>PowerPoint Presentation</vt:lpstr>
      <vt:lpstr>PowerPoint Presentation</vt:lpstr>
      <vt:lpstr>Fonctions utilisées </vt:lpstr>
      <vt:lpstr>Les principales difficultés </vt:lpstr>
      <vt:lpstr>Le projet actuellement et prochaines étapes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SAE : Collecte de données </dc:title>
  <cp:lastModifiedBy>Raiydane</cp:lastModifiedBy>
  <cp:revision>22</cp:revision>
  <dcterms:modified xsi:type="dcterms:W3CDTF">2023-01-27T08:15:55Z</dcterms:modified>
</cp:coreProperties>
</file>